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51"/>
  </p:notesMasterIdLst>
  <p:sldIdLst>
    <p:sldId id="256" r:id="rId2"/>
    <p:sldId id="269" r:id="rId3"/>
    <p:sldId id="257" r:id="rId4"/>
    <p:sldId id="296" r:id="rId5"/>
    <p:sldId id="297" r:id="rId6"/>
    <p:sldId id="258" r:id="rId7"/>
    <p:sldId id="261" r:id="rId8"/>
    <p:sldId id="285" r:id="rId9"/>
    <p:sldId id="259" r:id="rId10"/>
    <p:sldId id="286" r:id="rId11"/>
    <p:sldId id="287" r:id="rId12"/>
    <p:sldId id="260" r:id="rId13"/>
    <p:sldId id="288" r:id="rId14"/>
    <p:sldId id="262" r:id="rId15"/>
    <p:sldId id="270" r:id="rId16"/>
    <p:sldId id="263" r:id="rId17"/>
    <p:sldId id="264" r:id="rId18"/>
    <p:sldId id="265" r:id="rId19"/>
    <p:sldId id="271" r:id="rId20"/>
    <p:sldId id="274" r:id="rId21"/>
    <p:sldId id="272" r:id="rId22"/>
    <p:sldId id="273" r:id="rId23"/>
    <p:sldId id="275" r:id="rId24"/>
    <p:sldId id="279" r:id="rId25"/>
    <p:sldId id="303" r:id="rId26"/>
    <p:sldId id="308" r:id="rId27"/>
    <p:sldId id="304" r:id="rId28"/>
    <p:sldId id="280" r:id="rId29"/>
    <p:sldId id="298" r:id="rId30"/>
    <p:sldId id="299" r:id="rId31"/>
    <p:sldId id="281" r:id="rId32"/>
    <p:sldId id="300" r:id="rId33"/>
    <p:sldId id="305" r:id="rId34"/>
    <p:sldId id="282" r:id="rId35"/>
    <p:sldId id="301" r:id="rId36"/>
    <p:sldId id="306" r:id="rId37"/>
    <p:sldId id="283" r:id="rId38"/>
    <p:sldId id="302" r:id="rId39"/>
    <p:sldId id="307" r:id="rId40"/>
    <p:sldId id="284" r:id="rId41"/>
    <p:sldId id="292" r:id="rId42"/>
    <p:sldId id="293" r:id="rId43"/>
    <p:sldId id="276" r:id="rId44"/>
    <p:sldId id="277" r:id="rId45"/>
    <p:sldId id="289" r:id="rId46"/>
    <p:sldId id="295" r:id="rId47"/>
    <p:sldId id="290" r:id="rId48"/>
    <p:sldId id="291" r:id="rId49"/>
    <p:sldId id="294" r:id="rId50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1003"/>
    <a:srgbClr val="CC0066"/>
    <a:srgbClr val="990033"/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67" autoAdjust="0"/>
    <p:restoredTop sz="94714" autoAdjust="0"/>
  </p:normalViewPr>
  <p:slideViewPr>
    <p:cSldViewPr>
      <p:cViewPr varScale="1">
        <p:scale>
          <a:sx n="88" d="100"/>
          <a:sy n="88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4.xml"/><Relationship Id="rId3" Type="http://schemas.openxmlformats.org/officeDocument/2006/relationships/slide" Target="../slides/slide4.xml"/><Relationship Id="rId7" Type="http://schemas.openxmlformats.org/officeDocument/2006/relationships/slide" Target="../slides/slide23.xml"/><Relationship Id="rId2" Type="http://schemas.openxmlformats.org/officeDocument/2006/relationships/slide" Target="../slides/slide10.xml"/><Relationship Id="rId1" Type="http://schemas.openxmlformats.org/officeDocument/2006/relationships/slide" Target="../slides/slide6.xml"/><Relationship Id="rId6" Type="http://schemas.openxmlformats.org/officeDocument/2006/relationships/slide" Target="../slides/slide44.xml"/><Relationship Id="rId5" Type="http://schemas.openxmlformats.org/officeDocument/2006/relationships/slide" Target="../slides/slide20.xml"/><Relationship Id="rId4" Type="http://schemas.openxmlformats.org/officeDocument/2006/relationships/slide" Target="../slides/slide4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769429-3C88-4C5F-8F5D-8ABA2FE011C7}" type="doc">
      <dgm:prSet loTypeId="urn:microsoft.com/office/officeart/2005/8/layout/radial1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ar-AE"/>
        </a:p>
      </dgm:t>
    </dgm:pt>
    <dgm:pt modelId="{9519CF11-43BB-414E-B077-45F9DC4827FE}">
      <dgm:prSet phldrT="[Text]"/>
      <dgm:spPr/>
      <dgm:t>
        <a:bodyPr/>
        <a:lstStyle/>
        <a:p>
          <a:pPr rtl="1"/>
          <a:r>
            <a:rPr lang="en-US" dirty="0" smtClean="0"/>
            <a:t>I have body</a:t>
          </a:r>
          <a:endParaRPr lang="ar-AE" dirty="0"/>
        </a:p>
      </dgm:t>
    </dgm:pt>
    <dgm:pt modelId="{899D6FB9-D159-4925-A83A-A8D5F4CF0154}" type="parTrans" cxnId="{F8796B83-AC76-4ED8-B77D-57CC059F042F}">
      <dgm:prSet/>
      <dgm:spPr/>
      <dgm:t>
        <a:bodyPr/>
        <a:lstStyle/>
        <a:p>
          <a:pPr rtl="1"/>
          <a:endParaRPr lang="ar-AE"/>
        </a:p>
      </dgm:t>
    </dgm:pt>
    <dgm:pt modelId="{F2BDAFEC-3568-4612-A55D-58C8728B2C78}" type="sibTrans" cxnId="{F8796B83-AC76-4ED8-B77D-57CC059F042F}">
      <dgm:prSet/>
      <dgm:spPr/>
      <dgm:t>
        <a:bodyPr/>
        <a:lstStyle/>
        <a:p>
          <a:pPr rtl="1"/>
          <a:endParaRPr lang="ar-AE"/>
        </a:p>
      </dgm:t>
    </dgm:pt>
    <dgm:pt modelId="{E63C5A9C-A950-45BA-943E-3386C355A90E}">
      <dgm:prSet phldrT="[Text]"/>
      <dgm:spPr/>
      <dgm:t>
        <a:bodyPr/>
        <a:lstStyle/>
        <a:p>
          <a:pPr rtl="1"/>
          <a:r>
            <a:rPr lang="en-US" dirty="0" smtClean="0">
              <a:hlinkClick xmlns:r="http://schemas.openxmlformats.org/officeDocument/2006/relationships" r:id="rId1" action="ppaction://hlinksldjump"/>
            </a:rPr>
            <a:t>The part of my body</a:t>
          </a:r>
          <a:endParaRPr lang="ar-AE" dirty="0"/>
        </a:p>
      </dgm:t>
    </dgm:pt>
    <dgm:pt modelId="{E787D07E-119F-4C7A-9CF7-A862BAEEEB82}" type="parTrans" cxnId="{FA129495-B0D9-4AA2-AD9E-93E52528D924}">
      <dgm:prSet/>
      <dgm:spPr/>
      <dgm:t>
        <a:bodyPr/>
        <a:lstStyle/>
        <a:p>
          <a:pPr rtl="1"/>
          <a:endParaRPr lang="ar-AE"/>
        </a:p>
      </dgm:t>
    </dgm:pt>
    <dgm:pt modelId="{E4CC0462-F95C-4FE2-B947-A9E132259826}" type="sibTrans" cxnId="{FA129495-B0D9-4AA2-AD9E-93E52528D924}">
      <dgm:prSet/>
      <dgm:spPr/>
      <dgm:t>
        <a:bodyPr/>
        <a:lstStyle/>
        <a:p>
          <a:pPr rtl="1"/>
          <a:endParaRPr lang="ar-AE"/>
        </a:p>
      </dgm:t>
    </dgm:pt>
    <dgm:pt modelId="{0862BFAD-9189-459A-AA37-5EDB3186D819}">
      <dgm:prSet phldrT="[Text]" custT="1"/>
      <dgm:spPr/>
      <dgm:t>
        <a:bodyPr/>
        <a:lstStyle/>
        <a:p>
          <a:pPr rtl="1"/>
          <a:r>
            <a:rPr lang="ar-AE" sz="1800" b="1" dirty="0" smtClean="0">
              <a:hlinkClick xmlns:r="http://schemas.openxmlformats.org/officeDocument/2006/relationships" r:id="rId2" action="ppaction://hlinksldjump"/>
            </a:rPr>
            <a:t/>
          </a:r>
          <a:br>
            <a:rPr lang="ar-AE" sz="1800" b="1" dirty="0" smtClean="0">
              <a:hlinkClick xmlns:r="http://schemas.openxmlformats.org/officeDocument/2006/relationships" r:id="rId2" action="ppaction://hlinksldjump"/>
            </a:rPr>
          </a:br>
          <a:r>
            <a:rPr lang="en-US" sz="1800" b="1" dirty="0" smtClean="0">
              <a:hlinkClick xmlns:r="http://schemas.openxmlformats.org/officeDocument/2006/relationships" r:id="rId3" action="ppaction://hlinksldjump"/>
            </a:rPr>
            <a:t>some part of my body move </a:t>
          </a:r>
          <a:endParaRPr lang="ar-AE" sz="1800" b="1" dirty="0"/>
        </a:p>
      </dgm:t>
    </dgm:pt>
    <dgm:pt modelId="{8FD4235E-3E89-4F82-96BE-63DBB477C532}" type="parTrans" cxnId="{BB687CB0-5D69-468B-84CA-1FCF87B42DF8}">
      <dgm:prSet/>
      <dgm:spPr/>
      <dgm:t>
        <a:bodyPr/>
        <a:lstStyle/>
        <a:p>
          <a:pPr rtl="1"/>
          <a:endParaRPr lang="ar-AE"/>
        </a:p>
      </dgm:t>
    </dgm:pt>
    <dgm:pt modelId="{C9318082-F303-4E64-BDB4-70F833F19F7B}" type="sibTrans" cxnId="{BB687CB0-5D69-468B-84CA-1FCF87B42DF8}">
      <dgm:prSet/>
      <dgm:spPr/>
      <dgm:t>
        <a:bodyPr/>
        <a:lstStyle/>
        <a:p>
          <a:pPr rtl="1"/>
          <a:endParaRPr lang="ar-AE"/>
        </a:p>
      </dgm:t>
    </dgm:pt>
    <dgm:pt modelId="{11287960-6A2C-4AB7-B678-E85A65711CEA}">
      <dgm:prSet phldrT="[Text]"/>
      <dgm:spPr/>
      <dgm:t>
        <a:bodyPr/>
        <a:lstStyle/>
        <a:p>
          <a:pPr rtl="1"/>
          <a:r>
            <a:rPr lang="ar-AE" dirty="0" smtClean="0">
              <a:hlinkClick xmlns:r="http://schemas.openxmlformats.org/officeDocument/2006/relationships" r:id="rId4" action="ppaction://hlinksldjump"/>
            </a:rPr>
            <a:t/>
          </a:r>
          <a:br>
            <a:rPr lang="ar-AE" dirty="0" smtClean="0">
              <a:hlinkClick xmlns:r="http://schemas.openxmlformats.org/officeDocument/2006/relationships" r:id="rId4" action="ppaction://hlinksldjump"/>
            </a:rPr>
          </a:br>
          <a:r>
            <a:rPr lang="en-US" dirty="0" smtClean="0">
              <a:hlinkClick xmlns:r="http://schemas.openxmlformats.org/officeDocument/2006/relationships" r:id="rId4" action="ppaction://hlinksldjump"/>
            </a:rPr>
            <a:t>video</a:t>
          </a:r>
          <a:endParaRPr lang="ar-AE" dirty="0"/>
        </a:p>
      </dgm:t>
    </dgm:pt>
    <dgm:pt modelId="{D8F8A992-71AC-4F2B-B86F-0E3445186430}" type="parTrans" cxnId="{9BE1E4C5-387A-4D6F-9ADB-F83CE8F1CC56}">
      <dgm:prSet/>
      <dgm:spPr/>
      <dgm:t>
        <a:bodyPr/>
        <a:lstStyle/>
        <a:p>
          <a:pPr rtl="1"/>
          <a:endParaRPr lang="ar-AE"/>
        </a:p>
      </dgm:t>
    </dgm:pt>
    <dgm:pt modelId="{8FAFFDB0-74E7-4989-95E3-6E51E7F55BBA}" type="sibTrans" cxnId="{9BE1E4C5-387A-4D6F-9ADB-F83CE8F1CC56}">
      <dgm:prSet/>
      <dgm:spPr/>
      <dgm:t>
        <a:bodyPr/>
        <a:lstStyle/>
        <a:p>
          <a:pPr rtl="1"/>
          <a:endParaRPr lang="ar-AE"/>
        </a:p>
      </dgm:t>
    </dgm:pt>
    <dgm:pt modelId="{7E42DD34-C238-4ACA-AC99-71AAF2DC63F5}">
      <dgm:prSet phldrT="[Text]" custT="1"/>
      <dgm:spPr/>
      <dgm:t>
        <a:bodyPr/>
        <a:lstStyle/>
        <a:p>
          <a:pPr rtl="1"/>
          <a:endParaRPr lang="en-US" sz="1800" b="1" dirty="0" smtClean="0">
            <a:hlinkClick xmlns:r="http://schemas.openxmlformats.org/officeDocument/2006/relationships" r:id="rId5" action="ppaction://hlinksldjump"/>
          </a:endParaRPr>
        </a:p>
        <a:p>
          <a:pPr rtl="1"/>
          <a:r>
            <a:rPr lang="en-US" sz="1800" b="1" dirty="0" smtClean="0">
              <a:hlinkClick xmlns:r="http://schemas.openxmlformats.org/officeDocument/2006/relationships" r:id="rId5" action="ppaction://hlinksldjump"/>
            </a:rPr>
            <a:t>I keep my body clean</a:t>
          </a:r>
          <a:endParaRPr lang="ar-AE" sz="1800" b="1" dirty="0" smtClean="0">
            <a:hlinkClick xmlns:r="http://schemas.openxmlformats.org/officeDocument/2006/relationships" r:id="rId5" action="ppaction://hlinksldjump"/>
          </a:endParaRPr>
        </a:p>
        <a:p>
          <a:pPr rtl="1"/>
          <a:endParaRPr lang="ar-AE" sz="1800" b="1" dirty="0" smtClean="0">
            <a:hlinkClick xmlns:r="http://schemas.openxmlformats.org/officeDocument/2006/relationships" r:id="rId5" action="ppaction://hlinksldjump"/>
          </a:endParaRPr>
        </a:p>
        <a:p>
          <a:pPr rtl="1"/>
          <a:r>
            <a:rPr lang="ar-AE" sz="1800" b="1" dirty="0" smtClean="0">
              <a:hlinkClick xmlns:r="http://schemas.openxmlformats.org/officeDocument/2006/relationships" r:id="rId5" action="ppaction://hlinksldjump"/>
            </a:rPr>
            <a:t> </a:t>
          </a:r>
          <a:endParaRPr lang="ar-AE" sz="1800" b="1" dirty="0"/>
        </a:p>
      </dgm:t>
    </dgm:pt>
    <dgm:pt modelId="{720BB45B-2E42-404F-A054-A7B7C034D21C}" type="parTrans" cxnId="{B9B5C68C-B0A0-4661-B6A8-5861E13499A8}">
      <dgm:prSet/>
      <dgm:spPr/>
      <dgm:t>
        <a:bodyPr/>
        <a:lstStyle/>
        <a:p>
          <a:pPr rtl="1"/>
          <a:endParaRPr lang="ar-AE"/>
        </a:p>
      </dgm:t>
    </dgm:pt>
    <dgm:pt modelId="{249135DF-720E-47DE-94F4-E5B887D91A16}" type="sibTrans" cxnId="{B9B5C68C-B0A0-4661-B6A8-5861E13499A8}">
      <dgm:prSet/>
      <dgm:spPr/>
      <dgm:t>
        <a:bodyPr/>
        <a:lstStyle/>
        <a:p>
          <a:pPr rtl="1"/>
          <a:endParaRPr lang="ar-AE"/>
        </a:p>
      </dgm:t>
    </dgm:pt>
    <dgm:pt modelId="{09EA4FE9-2E19-4B38-ADF1-223508503CEF}">
      <dgm:prSet phldrT="[Text]"/>
      <dgm:spPr/>
      <dgm:t>
        <a:bodyPr/>
        <a:lstStyle/>
        <a:p>
          <a:pPr rtl="1"/>
          <a:r>
            <a:rPr lang="en-US" dirty="0" smtClean="0">
              <a:hlinkClick xmlns:r="http://schemas.openxmlformats.org/officeDocument/2006/relationships" r:id="rId6" action="ppaction://hlinksldjump"/>
            </a:rPr>
            <a:t>activity</a:t>
          </a:r>
          <a:endParaRPr lang="ar-AE" dirty="0"/>
        </a:p>
      </dgm:t>
    </dgm:pt>
    <dgm:pt modelId="{558997A7-A3A2-497E-8297-4A9C957817EC}" type="parTrans" cxnId="{06623945-07D7-4CE3-8E78-CFB7900C2151}">
      <dgm:prSet/>
      <dgm:spPr/>
      <dgm:t>
        <a:bodyPr/>
        <a:lstStyle/>
        <a:p>
          <a:pPr rtl="1"/>
          <a:endParaRPr lang="ar-AE"/>
        </a:p>
      </dgm:t>
    </dgm:pt>
    <dgm:pt modelId="{AA9022DF-4AD1-4BD4-8BA1-1064030190A8}" type="sibTrans" cxnId="{06623945-07D7-4CE3-8E78-CFB7900C2151}">
      <dgm:prSet/>
      <dgm:spPr/>
      <dgm:t>
        <a:bodyPr/>
        <a:lstStyle/>
        <a:p>
          <a:pPr rtl="1"/>
          <a:endParaRPr lang="ar-AE"/>
        </a:p>
      </dgm:t>
    </dgm:pt>
    <dgm:pt modelId="{8ED819C2-0E9B-416A-A524-F035A77A9B8C}">
      <dgm:prSet phldrT="[Text]"/>
      <dgm:spPr/>
      <dgm:t>
        <a:bodyPr/>
        <a:lstStyle/>
        <a:p>
          <a:pPr rtl="1"/>
          <a:r>
            <a:rPr lang="en-US" dirty="0" smtClean="0">
              <a:hlinkClick xmlns:r="http://schemas.openxmlformats.org/officeDocument/2006/relationships" r:id="rId7" action="ppaction://hlinksldjump"/>
            </a:rPr>
            <a:t>games</a:t>
          </a:r>
          <a:endParaRPr lang="ar-AE" dirty="0"/>
        </a:p>
      </dgm:t>
    </dgm:pt>
    <dgm:pt modelId="{2326BF2E-D8F5-44DB-89A8-9211EF15C4B5}" type="parTrans" cxnId="{F26350FA-B3B7-4388-B43A-AB657B44EACB}">
      <dgm:prSet/>
      <dgm:spPr/>
      <dgm:t>
        <a:bodyPr/>
        <a:lstStyle/>
        <a:p>
          <a:pPr rtl="1"/>
          <a:endParaRPr lang="ar-AE"/>
        </a:p>
      </dgm:t>
    </dgm:pt>
    <dgm:pt modelId="{1AF05705-5AF9-4430-B2A9-EE9C170C80FA}" type="sibTrans" cxnId="{F26350FA-B3B7-4388-B43A-AB657B44EACB}">
      <dgm:prSet/>
      <dgm:spPr/>
      <dgm:t>
        <a:bodyPr/>
        <a:lstStyle/>
        <a:p>
          <a:pPr rtl="1"/>
          <a:endParaRPr lang="ar-AE"/>
        </a:p>
      </dgm:t>
    </dgm:pt>
    <dgm:pt modelId="{2868CE21-986D-4DA5-AF8E-81D70E71BD43}">
      <dgm:prSet phldrT="[Text]"/>
      <dgm:spPr/>
      <dgm:t>
        <a:bodyPr/>
        <a:lstStyle/>
        <a:p>
          <a:pPr rtl="1"/>
          <a:endParaRPr lang="en-US" b="1" dirty="0" smtClean="0">
            <a:hlinkClick xmlns:r="http://schemas.openxmlformats.org/officeDocument/2006/relationships" r:id="rId8" action="ppaction://hlinksldjump"/>
          </a:endParaRPr>
        </a:p>
        <a:p>
          <a:pPr rtl="1"/>
          <a:r>
            <a:rPr lang="en-US" b="1" dirty="0" smtClean="0">
              <a:hlinkClick xmlns:r="http://schemas.openxmlformats.org/officeDocument/2006/relationships" r:id="rId8" action="ppaction://hlinksldjump"/>
            </a:rPr>
            <a:t>I have 5 senses</a:t>
          </a:r>
          <a:endParaRPr lang="ar-AE" b="1" dirty="0" smtClean="0"/>
        </a:p>
        <a:p>
          <a:pPr rtl="1"/>
          <a:endParaRPr lang="ar-AE" b="1" dirty="0"/>
        </a:p>
      </dgm:t>
    </dgm:pt>
    <dgm:pt modelId="{BFA7EE51-4F50-4E12-A3C0-DD1C2FB7AC88}" type="parTrans" cxnId="{B7231EC4-106C-4AF3-9F9B-1889FADDA601}">
      <dgm:prSet/>
      <dgm:spPr/>
      <dgm:t>
        <a:bodyPr/>
        <a:lstStyle/>
        <a:p>
          <a:pPr rtl="1"/>
          <a:endParaRPr lang="ar-AE"/>
        </a:p>
      </dgm:t>
    </dgm:pt>
    <dgm:pt modelId="{EF2D85C9-814E-4203-B8A3-2F1C12702C83}" type="sibTrans" cxnId="{B7231EC4-106C-4AF3-9F9B-1889FADDA601}">
      <dgm:prSet/>
      <dgm:spPr/>
      <dgm:t>
        <a:bodyPr/>
        <a:lstStyle/>
        <a:p>
          <a:pPr rtl="1"/>
          <a:endParaRPr lang="ar-AE"/>
        </a:p>
      </dgm:t>
    </dgm:pt>
    <dgm:pt modelId="{BD2F8FA8-CA31-420D-A1FF-263D38F1D14B}" type="pres">
      <dgm:prSet presAssocID="{C0769429-3C88-4C5F-8F5D-8ABA2FE011C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AE"/>
        </a:p>
      </dgm:t>
    </dgm:pt>
    <dgm:pt modelId="{0A7F7BD8-684A-457E-AF71-97384B22E8A9}" type="pres">
      <dgm:prSet presAssocID="{9519CF11-43BB-414E-B077-45F9DC4827FE}" presName="centerShape" presStyleLbl="node0" presStyleIdx="0" presStyleCnt="1"/>
      <dgm:spPr/>
      <dgm:t>
        <a:bodyPr/>
        <a:lstStyle/>
        <a:p>
          <a:pPr rtl="1"/>
          <a:endParaRPr lang="ar-AE"/>
        </a:p>
      </dgm:t>
    </dgm:pt>
    <dgm:pt modelId="{95C2231D-9722-47B6-9907-7EDE76F7AB34}" type="pres">
      <dgm:prSet presAssocID="{E787D07E-119F-4C7A-9CF7-A862BAEEEB82}" presName="Name9" presStyleLbl="parChTrans1D2" presStyleIdx="0" presStyleCnt="7"/>
      <dgm:spPr/>
      <dgm:t>
        <a:bodyPr/>
        <a:lstStyle/>
        <a:p>
          <a:pPr rtl="1"/>
          <a:endParaRPr lang="ar-AE"/>
        </a:p>
      </dgm:t>
    </dgm:pt>
    <dgm:pt modelId="{79BC1BE6-3104-40C7-A729-E096CA49D63A}" type="pres">
      <dgm:prSet presAssocID="{E787D07E-119F-4C7A-9CF7-A862BAEEEB82}" presName="connTx" presStyleLbl="parChTrans1D2" presStyleIdx="0" presStyleCnt="7"/>
      <dgm:spPr/>
      <dgm:t>
        <a:bodyPr/>
        <a:lstStyle/>
        <a:p>
          <a:pPr rtl="1"/>
          <a:endParaRPr lang="ar-AE"/>
        </a:p>
      </dgm:t>
    </dgm:pt>
    <dgm:pt modelId="{9D8DB885-62CA-42F6-804B-1707AAC0795C}" type="pres">
      <dgm:prSet presAssocID="{E63C5A9C-A950-45BA-943E-3386C355A90E}" presName="node" presStyleLbl="node1" presStyleIdx="0" presStyleCnt="7" custScaleX="157344" custRadScaleRad="101559" custRadScaleInc="-22175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75442D26-3716-41DF-ADB6-159F6AE3D801}" type="pres">
      <dgm:prSet presAssocID="{8FD4235E-3E89-4F82-96BE-63DBB477C532}" presName="Name9" presStyleLbl="parChTrans1D2" presStyleIdx="1" presStyleCnt="7"/>
      <dgm:spPr/>
      <dgm:t>
        <a:bodyPr/>
        <a:lstStyle/>
        <a:p>
          <a:pPr rtl="1"/>
          <a:endParaRPr lang="ar-AE"/>
        </a:p>
      </dgm:t>
    </dgm:pt>
    <dgm:pt modelId="{26B38612-EDA9-422C-A60A-793E10093AF8}" type="pres">
      <dgm:prSet presAssocID="{8FD4235E-3E89-4F82-96BE-63DBB477C532}" presName="connTx" presStyleLbl="parChTrans1D2" presStyleIdx="1" presStyleCnt="7"/>
      <dgm:spPr/>
      <dgm:t>
        <a:bodyPr/>
        <a:lstStyle/>
        <a:p>
          <a:pPr rtl="1"/>
          <a:endParaRPr lang="ar-AE"/>
        </a:p>
      </dgm:t>
    </dgm:pt>
    <dgm:pt modelId="{65F50A1C-765C-447C-B458-21A8548D577D}" type="pres">
      <dgm:prSet presAssocID="{0862BFAD-9189-459A-AA37-5EDB3186D819}" presName="node" presStyleLbl="node1" presStyleIdx="1" presStyleCnt="7" custScaleX="157344" custRadScaleRad="119294" custRadScaleInc="-43964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5638E1DA-D6A8-4068-9C1E-1A723815947E}" type="pres">
      <dgm:prSet presAssocID="{720BB45B-2E42-404F-A054-A7B7C034D21C}" presName="Name9" presStyleLbl="parChTrans1D2" presStyleIdx="2" presStyleCnt="7"/>
      <dgm:spPr/>
      <dgm:t>
        <a:bodyPr/>
        <a:lstStyle/>
        <a:p>
          <a:pPr rtl="1"/>
          <a:endParaRPr lang="ar-AE"/>
        </a:p>
      </dgm:t>
    </dgm:pt>
    <dgm:pt modelId="{5BB6BECA-25C7-4E8F-8B78-91AFF96AA032}" type="pres">
      <dgm:prSet presAssocID="{720BB45B-2E42-404F-A054-A7B7C034D21C}" presName="connTx" presStyleLbl="parChTrans1D2" presStyleIdx="2" presStyleCnt="7"/>
      <dgm:spPr/>
      <dgm:t>
        <a:bodyPr/>
        <a:lstStyle/>
        <a:p>
          <a:pPr rtl="1"/>
          <a:endParaRPr lang="ar-AE"/>
        </a:p>
      </dgm:t>
    </dgm:pt>
    <dgm:pt modelId="{E4D2147B-9D0C-47A2-8B97-24414794565A}" type="pres">
      <dgm:prSet presAssocID="{7E42DD34-C238-4ACA-AC99-71AAF2DC63F5}" presName="node" presStyleLbl="node1" presStyleIdx="2" presStyleCnt="7" custScaleX="157344" custRadScaleRad="112454" custRadScaleInc="1264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ADCA7978-BDF4-4D1E-81E4-5D37CB2FF80A}" type="pres">
      <dgm:prSet presAssocID="{D8F8A992-71AC-4F2B-B86F-0E3445186430}" presName="Name9" presStyleLbl="parChTrans1D2" presStyleIdx="3" presStyleCnt="7"/>
      <dgm:spPr/>
      <dgm:t>
        <a:bodyPr/>
        <a:lstStyle/>
        <a:p>
          <a:pPr rtl="1"/>
          <a:endParaRPr lang="ar-AE"/>
        </a:p>
      </dgm:t>
    </dgm:pt>
    <dgm:pt modelId="{138715F5-2825-4570-B97B-4DC1A9E97AF2}" type="pres">
      <dgm:prSet presAssocID="{D8F8A992-71AC-4F2B-B86F-0E3445186430}" presName="connTx" presStyleLbl="parChTrans1D2" presStyleIdx="3" presStyleCnt="7"/>
      <dgm:spPr/>
      <dgm:t>
        <a:bodyPr/>
        <a:lstStyle/>
        <a:p>
          <a:pPr rtl="1"/>
          <a:endParaRPr lang="ar-AE"/>
        </a:p>
      </dgm:t>
    </dgm:pt>
    <dgm:pt modelId="{5BB6250C-8B34-4544-A10E-804A886DB8F5}" type="pres">
      <dgm:prSet presAssocID="{11287960-6A2C-4AB7-B678-E85A65711CEA}" presName="node" presStyleLbl="node1" presStyleIdx="3" presStyleCnt="7" custScaleX="157344" custRadScaleRad="112332" custRadScaleInc="322149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0882CC76-F1E2-4166-8D71-CEB9B6C1DC95}" type="pres">
      <dgm:prSet presAssocID="{BFA7EE51-4F50-4E12-A3C0-DD1C2FB7AC88}" presName="Name9" presStyleLbl="parChTrans1D2" presStyleIdx="4" presStyleCnt="7"/>
      <dgm:spPr/>
      <dgm:t>
        <a:bodyPr/>
        <a:lstStyle/>
        <a:p>
          <a:pPr rtl="1"/>
          <a:endParaRPr lang="ar-AE"/>
        </a:p>
      </dgm:t>
    </dgm:pt>
    <dgm:pt modelId="{C269B2E0-BE5D-495D-BFA6-C4B49B94FE70}" type="pres">
      <dgm:prSet presAssocID="{BFA7EE51-4F50-4E12-A3C0-DD1C2FB7AC88}" presName="connTx" presStyleLbl="parChTrans1D2" presStyleIdx="4" presStyleCnt="7"/>
      <dgm:spPr/>
      <dgm:t>
        <a:bodyPr/>
        <a:lstStyle/>
        <a:p>
          <a:pPr rtl="1"/>
          <a:endParaRPr lang="ar-AE"/>
        </a:p>
      </dgm:t>
    </dgm:pt>
    <dgm:pt modelId="{D6EA2C87-BAE4-410A-804B-61CAFBEE9651}" type="pres">
      <dgm:prSet presAssocID="{2868CE21-986D-4DA5-AF8E-81D70E71BD43}" presName="node" presStyleLbl="node1" presStyleIdx="4" presStyleCnt="7" custScaleX="157344" custScaleY="97659" custRadScaleRad="114329" custRadScaleInc="-523498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5BF0AF10-2B3F-4DAE-8EFD-409E43608229}" type="pres">
      <dgm:prSet presAssocID="{2326BF2E-D8F5-44DB-89A8-9211EF15C4B5}" presName="Name9" presStyleLbl="parChTrans1D2" presStyleIdx="5" presStyleCnt="7"/>
      <dgm:spPr/>
      <dgm:t>
        <a:bodyPr/>
        <a:lstStyle/>
        <a:p>
          <a:pPr rtl="1"/>
          <a:endParaRPr lang="ar-AE"/>
        </a:p>
      </dgm:t>
    </dgm:pt>
    <dgm:pt modelId="{86D2A637-FC1F-472F-92BB-2CCB8253D302}" type="pres">
      <dgm:prSet presAssocID="{2326BF2E-D8F5-44DB-89A8-9211EF15C4B5}" presName="connTx" presStyleLbl="parChTrans1D2" presStyleIdx="5" presStyleCnt="7"/>
      <dgm:spPr/>
      <dgm:t>
        <a:bodyPr/>
        <a:lstStyle/>
        <a:p>
          <a:pPr rtl="1"/>
          <a:endParaRPr lang="ar-AE"/>
        </a:p>
      </dgm:t>
    </dgm:pt>
    <dgm:pt modelId="{0C40C18E-6C83-4432-9F72-B2C888834945}" type="pres">
      <dgm:prSet presAssocID="{8ED819C2-0E9B-416A-A524-F035A77A9B8C}" presName="node" presStyleLbl="node1" presStyleIdx="5" presStyleCnt="7" custScaleX="157344" custScaleY="97659" custRadScaleRad="95648" custRadScaleInc="-237698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  <dgm:pt modelId="{406F54C9-43F4-43A1-9084-D299B936F853}" type="pres">
      <dgm:prSet presAssocID="{558997A7-A3A2-497E-8297-4A9C957817EC}" presName="Name9" presStyleLbl="parChTrans1D2" presStyleIdx="6" presStyleCnt="7"/>
      <dgm:spPr/>
      <dgm:t>
        <a:bodyPr/>
        <a:lstStyle/>
        <a:p>
          <a:pPr rtl="1"/>
          <a:endParaRPr lang="ar-AE"/>
        </a:p>
      </dgm:t>
    </dgm:pt>
    <dgm:pt modelId="{28CCEEDF-FAC4-4AE2-BA58-1CA61EC01A49}" type="pres">
      <dgm:prSet presAssocID="{558997A7-A3A2-497E-8297-4A9C957817EC}" presName="connTx" presStyleLbl="parChTrans1D2" presStyleIdx="6" presStyleCnt="7"/>
      <dgm:spPr/>
      <dgm:t>
        <a:bodyPr/>
        <a:lstStyle/>
        <a:p>
          <a:pPr rtl="1"/>
          <a:endParaRPr lang="ar-AE"/>
        </a:p>
      </dgm:t>
    </dgm:pt>
    <dgm:pt modelId="{DB3113D6-147A-4C89-B522-E170555DC1C8}" type="pres">
      <dgm:prSet presAssocID="{09EA4FE9-2E19-4B38-ADF1-223508503CEF}" presName="node" presStyleLbl="node1" presStyleIdx="6" presStyleCnt="7" custScaleX="157344" custRadScaleRad="108602" custRadScaleInc="-174786">
        <dgm:presLayoutVars>
          <dgm:bulletEnabled val="1"/>
        </dgm:presLayoutVars>
      </dgm:prSet>
      <dgm:spPr/>
      <dgm:t>
        <a:bodyPr/>
        <a:lstStyle/>
        <a:p>
          <a:pPr rtl="1"/>
          <a:endParaRPr lang="ar-AE"/>
        </a:p>
      </dgm:t>
    </dgm:pt>
  </dgm:ptLst>
  <dgm:cxnLst>
    <dgm:cxn modelId="{9BE1E4C5-387A-4D6F-9ADB-F83CE8F1CC56}" srcId="{9519CF11-43BB-414E-B077-45F9DC4827FE}" destId="{11287960-6A2C-4AB7-B678-E85A65711CEA}" srcOrd="3" destOrd="0" parTransId="{D8F8A992-71AC-4F2B-B86F-0E3445186430}" sibTransId="{8FAFFDB0-74E7-4989-95E3-6E51E7F55BBA}"/>
    <dgm:cxn modelId="{BB687CB0-5D69-468B-84CA-1FCF87B42DF8}" srcId="{9519CF11-43BB-414E-B077-45F9DC4827FE}" destId="{0862BFAD-9189-459A-AA37-5EDB3186D819}" srcOrd="1" destOrd="0" parTransId="{8FD4235E-3E89-4F82-96BE-63DBB477C532}" sibTransId="{C9318082-F303-4E64-BDB4-70F833F19F7B}"/>
    <dgm:cxn modelId="{FA129495-B0D9-4AA2-AD9E-93E52528D924}" srcId="{9519CF11-43BB-414E-B077-45F9DC4827FE}" destId="{E63C5A9C-A950-45BA-943E-3386C355A90E}" srcOrd="0" destOrd="0" parTransId="{E787D07E-119F-4C7A-9CF7-A862BAEEEB82}" sibTransId="{E4CC0462-F95C-4FE2-B947-A9E132259826}"/>
    <dgm:cxn modelId="{F26350FA-B3B7-4388-B43A-AB657B44EACB}" srcId="{9519CF11-43BB-414E-B077-45F9DC4827FE}" destId="{8ED819C2-0E9B-416A-A524-F035A77A9B8C}" srcOrd="5" destOrd="0" parTransId="{2326BF2E-D8F5-44DB-89A8-9211EF15C4B5}" sibTransId="{1AF05705-5AF9-4430-B2A9-EE9C170C80FA}"/>
    <dgm:cxn modelId="{6D66C57F-69A6-47B5-9AAE-E7C94DD778E4}" type="presOf" srcId="{C0769429-3C88-4C5F-8F5D-8ABA2FE011C7}" destId="{BD2F8FA8-CA31-420D-A1FF-263D38F1D14B}" srcOrd="0" destOrd="0" presId="urn:microsoft.com/office/officeart/2005/8/layout/radial1"/>
    <dgm:cxn modelId="{D726A118-F9DE-4C31-9854-923089E6A878}" type="presOf" srcId="{720BB45B-2E42-404F-A054-A7B7C034D21C}" destId="{5638E1DA-D6A8-4068-9C1E-1A723815947E}" srcOrd="0" destOrd="0" presId="urn:microsoft.com/office/officeart/2005/8/layout/radial1"/>
    <dgm:cxn modelId="{847B2942-CFA8-48EE-A4D8-35DCCB85C435}" type="presOf" srcId="{7E42DD34-C238-4ACA-AC99-71AAF2DC63F5}" destId="{E4D2147B-9D0C-47A2-8B97-24414794565A}" srcOrd="0" destOrd="0" presId="urn:microsoft.com/office/officeart/2005/8/layout/radial1"/>
    <dgm:cxn modelId="{2DF1C61E-C3AD-438E-BEC0-1F50FA78DD27}" type="presOf" srcId="{558997A7-A3A2-497E-8297-4A9C957817EC}" destId="{28CCEEDF-FAC4-4AE2-BA58-1CA61EC01A49}" srcOrd="1" destOrd="0" presId="urn:microsoft.com/office/officeart/2005/8/layout/radial1"/>
    <dgm:cxn modelId="{B632FC34-2065-41F9-934E-6786AD623502}" type="presOf" srcId="{9519CF11-43BB-414E-B077-45F9DC4827FE}" destId="{0A7F7BD8-684A-457E-AF71-97384B22E8A9}" srcOrd="0" destOrd="0" presId="urn:microsoft.com/office/officeart/2005/8/layout/radial1"/>
    <dgm:cxn modelId="{40436CCC-FCBC-4E86-B48C-9B068D19E696}" type="presOf" srcId="{E63C5A9C-A950-45BA-943E-3386C355A90E}" destId="{9D8DB885-62CA-42F6-804B-1707AAC0795C}" srcOrd="0" destOrd="0" presId="urn:microsoft.com/office/officeart/2005/8/layout/radial1"/>
    <dgm:cxn modelId="{2C27B00A-5EDC-48A6-BAD1-51476944A976}" type="presOf" srcId="{09EA4FE9-2E19-4B38-ADF1-223508503CEF}" destId="{DB3113D6-147A-4C89-B522-E170555DC1C8}" srcOrd="0" destOrd="0" presId="urn:microsoft.com/office/officeart/2005/8/layout/radial1"/>
    <dgm:cxn modelId="{B7231EC4-106C-4AF3-9F9B-1889FADDA601}" srcId="{9519CF11-43BB-414E-B077-45F9DC4827FE}" destId="{2868CE21-986D-4DA5-AF8E-81D70E71BD43}" srcOrd="4" destOrd="0" parTransId="{BFA7EE51-4F50-4E12-A3C0-DD1C2FB7AC88}" sibTransId="{EF2D85C9-814E-4203-B8A3-2F1C12702C83}"/>
    <dgm:cxn modelId="{B9B5C68C-B0A0-4661-B6A8-5861E13499A8}" srcId="{9519CF11-43BB-414E-B077-45F9DC4827FE}" destId="{7E42DD34-C238-4ACA-AC99-71AAF2DC63F5}" srcOrd="2" destOrd="0" parTransId="{720BB45B-2E42-404F-A054-A7B7C034D21C}" sibTransId="{249135DF-720E-47DE-94F4-E5B887D91A16}"/>
    <dgm:cxn modelId="{E5D2A3D4-C8E6-44B0-85CF-27B7CA503925}" type="presOf" srcId="{558997A7-A3A2-497E-8297-4A9C957817EC}" destId="{406F54C9-43F4-43A1-9084-D299B936F853}" srcOrd="0" destOrd="0" presId="urn:microsoft.com/office/officeart/2005/8/layout/radial1"/>
    <dgm:cxn modelId="{798E76E9-8F33-4EF3-AF9E-95D297E07B16}" type="presOf" srcId="{D8F8A992-71AC-4F2B-B86F-0E3445186430}" destId="{ADCA7978-BDF4-4D1E-81E4-5D37CB2FF80A}" srcOrd="0" destOrd="0" presId="urn:microsoft.com/office/officeart/2005/8/layout/radial1"/>
    <dgm:cxn modelId="{06623945-07D7-4CE3-8E78-CFB7900C2151}" srcId="{9519CF11-43BB-414E-B077-45F9DC4827FE}" destId="{09EA4FE9-2E19-4B38-ADF1-223508503CEF}" srcOrd="6" destOrd="0" parTransId="{558997A7-A3A2-497E-8297-4A9C957817EC}" sibTransId="{AA9022DF-4AD1-4BD4-8BA1-1064030190A8}"/>
    <dgm:cxn modelId="{5A5FED9E-EA06-4CE3-BC16-0C65C27B8977}" type="presOf" srcId="{E787D07E-119F-4C7A-9CF7-A862BAEEEB82}" destId="{79BC1BE6-3104-40C7-A729-E096CA49D63A}" srcOrd="1" destOrd="0" presId="urn:microsoft.com/office/officeart/2005/8/layout/radial1"/>
    <dgm:cxn modelId="{512C50ED-AFFE-4C19-98A9-1ECC281EA85C}" type="presOf" srcId="{BFA7EE51-4F50-4E12-A3C0-DD1C2FB7AC88}" destId="{C269B2E0-BE5D-495D-BFA6-C4B49B94FE70}" srcOrd="1" destOrd="0" presId="urn:microsoft.com/office/officeart/2005/8/layout/radial1"/>
    <dgm:cxn modelId="{2F06A48D-9C07-40FE-91F1-B6E9B30A86A3}" type="presOf" srcId="{8ED819C2-0E9B-416A-A524-F035A77A9B8C}" destId="{0C40C18E-6C83-4432-9F72-B2C888834945}" srcOrd="0" destOrd="0" presId="urn:microsoft.com/office/officeart/2005/8/layout/radial1"/>
    <dgm:cxn modelId="{D08DEFFC-D159-481B-AF78-68D7F5002FE6}" type="presOf" srcId="{0862BFAD-9189-459A-AA37-5EDB3186D819}" destId="{65F50A1C-765C-447C-B458-21A8548D577D}" srcOrd="0" destOrd="0" presId="urn:microsoft.com/office/officeart/2005/8/layout/radial1"/>
    <dgm:cxn modelId="{42DA953B-9E1F-478D-9346-7BD39CA9FA6B}" type="presOf" srcId="{2326BF2E-D8F5-44DB-89A8-9211EF15C4B5}" destId="{5BF0AF10-2B3F-4DAE-8EFD-409E43608229}" srcOrd="0" destOrd="0" presId="urn:microsoft.com/office/officeart/2005/8/layout/radial1"/>
    <dgm:cxn modelId="{1A86CC25-A04F-4216-8863-3011C932348B}" type="presOf" srcId="{8FD4235E-3E89-4F82-96BE-63DBB477C532}" destId="{26B38612-EDA9-422C-A60A-793E10093AF8}" srcOrd="1" destOrd="0" presId="urn:microsoft.com/office/officeart/2005/8/layout/radial1"/>
    <dgm:cxn modelId="{A63E400A-8D70-4521-B084-0A7584D78A7D}" type="presOf" srcId="{11287960-6A2C-4AB7-B678-E85A65711CEA}" destId="{5BB6250C-8B34-4544-A10E-804A886DB8F5}" srcOrd="0" destOrd="0" presId="urn:microsoft.com/office/officeart/2005/8/layout/radial1"/>
    <dgm:cxn modelId="{0CD6CDFA-ED7F-4896-AA69-5A65CE606650}" type="presOf" srcId="{2868CE21-986D-4DA5-AF8E-81D70E71BD43}" destId="{D6EA2C87-BAE4-410A-804B-61CAFBEE9651}" srcOrd="0" destOrd="0" presId="urn:microsoft.com/office/officeart/2005/8/layout/radial1"/>
    <dgm:cxn modelId="{18C0071A-13BA-4F0F-9C74-7B0B30A6E0FC}" type="presOf" srcId="{E787D07E-119F-4C7A-9CF7-A862BAEEEB82}" destId="{95C2231D-9722-47B6-9907-7EDE76F7AB34}" srcOrd="0" destOrd="0" presId="urn:microsoft.com/office/officeart/2005/8/layout/radial1"/>
    <dgm:cxn modelId="{8A91689D-225A-4264-8909-368CEAC87061}" type="presOf" srcId="{BFA7EE51-4F50-4E12-A3C0-DD1C2FB7AC88}" destId="{0882CC76-F1E2-4166-8D71-CEB9B6C1DC95}" srcOrd="0" destOrd="0" presId="urn:microsoft.com/office/officeart/2005/8/layout/radial1"/>
    <dgm:cxn modelId="{A02D1143-527B-41D1-AAC3-2C89F172E9E7}" type="presOf" srcId="{D8F8A992-71AC-4F2B-B86F-0E3445186430}" destId="{138715F5-2825-4570-B97B-4DC1A9E97AF2}" srcOrd="1" destOrd="0" presId="urn:microsoft.com/office/officeart/2005/8/layout/radial1"/>
    <dgm:cxn modelId="{F8796B83-AC76-4ED8-B77D-57CC059F042F}" srcId="{C0769429-3C88-4C5F-8F5D-8ABA2FE011C7}" destId="{9519CF11-43BB-414E-B077-45F9DC4827FE}" srcOrd="0" destOrd="0" parTransId="{899D6FB9-D159-4925-A83A-A8D5F4CF0154}" sibTransId="{F2BDAFEC-3568-4612-A55D-58C8728B2C78}"/>
    <dgm:cxn modelId="{ACFD540B-9E39-43F1-9ACB-1D31876A67C7}" type="presOf" srcId="{2326BF2E-D8F5-44DB-89A8-9211EF15C4B5}" destId="{86D2A637-FC1F-472F-92BB-2CCB8253D302}" srcOrd="1" destOrd="0" presId="urn:microsoft.com/office/officeart/2005/8/layout/radial1"/>
    <dgm:cxn modelId="{E7C9AE84-4193-4C77-A500-82329CA66C9E}" type="presOf" srcId="{720BB45B-2E42-404F-A054-A7B7C034D21C}" destId="{5BB6BECA-25C7-4E8F-8B78-91AFF96AA032}" srcOrd="1" destOrd="0" presId="urn:microsoft.com/office/officeart/2005/8/layout/radial1"/>
    <dgm:cxn modelId="{B0C8E450-2E44-4149-940D-FC1C77AAC9B0}" type="presOf" srcId="{8FD4235E-3E89-4F82-96BE-63DBB477C532}" destId="{75442D26-3716-41DF-ADB6-159F6AE3D801}" srcOrd="0" destOrd="0" presId="urn:microsoft.com/office/officeart/2005/8/layout/radial1"/>
    <dgm:cxn modelId="{679E7166-34BD-4540-A591-A3F8E1103846}" type="presParOf" srcId="{BD2F8FA8-CA31-420D-A1FF-263D38F1D14B}" destId="{0A7F7BD8-684A-457E-AF71-97384B22E8A9}" srcOrd="0" destOrd="0" presId="urn:microsoft.com/office/officeart/2005/8/layout/radial1"/>
    <dgm:cxn modelId="{0EF02874-4590-4235-B33C-14E88033DB77}" type="presParOf" srcId="{BD2F8FA8-CA31-420D-A1FF-263D38F1D14B}" destId="{95C2231D-9722-47B6-9907-7EDE76F7AB34}" srcOrd="1" destOrd="0" presId="urn:microsoft.com/office/officeart/2005/8/layout/radial1"/>
    <dgm:cxn modelId="{3A5D691F-F377-459A-85CA-D63CFF3879F4}" type="presParOf" srcId="{95C2231D-9722-47B6-9907-7EDE76F7AB34}" destId="{79BC1BE6-3104-40C7-A729-E096CA49D63A}" srcOrd="0" destOrd="0" presId="urn:microsoft.com/office/officeart/2005/8/layout/radial1"/>
    <dgm:cxn modelId="{831873D7-60F1-46A8-B066-C2F17B48C53C}" type="presParOf" srcId="{BD2F8FA8-CA31-420D-A1FF-263D38F1D14B}" destId="{9D8DB885-62CA-42F6-804B-1707AAC0795C}" srcOrd="2" destOrd="0" presId="urn:microsoft.com/office/officeart/2005/8/layout/radial1"/>
    <dgm:cxn modelId="{C81BFE23-CD34-40C8-AD2E-286A993EA1BE}" type="presParOf" srcId="{BD2F8FA8-CA31-420D-A1FF-263D38F1D14B}" destId="{75442D26-3716-41DF-ADB6-159F6AE3D801}" srcOrd="3" destOrd="0" presId="urn:microsoft.com/office/officeart/2005/8/layout/radial1"/>
    <dgm:cxn modelId="{A8287C26-9C0E-4A80-B39A-C3E0F98FC81D}" type="presParOf" srcId="{75442D26-3716-41DF-ADB6-159F6AE3D801}" destId="{26B38612-EDA9-422C-A60A-793E10093AF8}" srcOrd="0" destOrd="0" presId="urn:microsoft.com/office/officeart/2005/8/layout/radial1"/>
    <dgm:cxn modelId="{91EB246F-BD5C-4578-A6C7-7EA335AE4EF2}" type="presParOf" srcId="{BD2F8FA8-CA31-420D-A1FF-263D38F1D14B}" destId="{65F50A1C-765C-447C-B458-21A8548D577D}" srcOrd="4" destOrd="0" presId="urn:microsoft.com/office/officeart/2005/8/layout/radial1"/>
    <dgm:cxn modelId="{932CFE77-4411-496F-9DDE-B46562E29478}" type="presParOf" srcId="{BD2F8FA8-CA31-420D-A1FF-263D38F1D14B}" destId="{5638E1DA-D6A8-4068-9C1E-1A723815947E}" srcOrd="5" destOrd="0" presId="urn:microsoft.com/office/officeart/2005/8/layout/radial1"/>
    <dgm:cxn modelId="{72A43163-F4AD-4641-AEC7-1109F7C15B17}" type="presParOf" srcId="{5638E1DA-D6A8-4068-9C1E-1A723815947E}" destId="{5BB6BECA-25C7-4E8F-8B78-91AFF96AA032}" srcOrd="0" destOrd="0" presId="urn:microsoft.com/office/officeart/2005/8/layout/radial1"/>
    <dgm:cxn modelId="{3982C5E4-491D-4E91-B60B-39AEA4152513}" type="presParOf" srcId="{BD2F8FA8-CA31-420D-A1FF-263D38F1D14B}" destId="{E4D2147B-9D0C-47A2-8B97-24414794565A}" srcOrd="6" destOrd="0" presId="urn:microsoft.com/office/officeart/2005/8/layout/radial1"/>
    <dgm:cxn modelId="{44C3DD7E-DEF5-4AE6-95D1-C4D4C962A091}" type="presParOf" srcId="{BD2F8FA8-CA31-420D-A1FF-263D38F1D14B}" destId="{ADCA7978-BDF4-4D1E-81E4-5D37CB2FF80A}" srcOrd="7" destOrd="0" presId="urn:microsoft.com/office/officeart/2005/8/layout/radial1"/>
    <dgm:cxn modelId="{14265C6E-E649-4398-A6C7-A37925C9E5C1}" type="presParOf" srcId="{ADCA7978-BDF4-4D1E-81E4-5D37CB2FF80A}" destId="{138715F5-2825-4570-B97B-4DC1A9E97AF2}" srcOrd="0" destOrd="0" presId="urn:microsoft.com/office/officeart/2005/8/layout/radial1"/>
    <dgm:cxn modelId="{455E9DF4-AFB6-4C07-A42A-9BC8D34611F2}" type="presParOf" srcId="{BD2F8FA8-CA31-420D-A1FF-263D38F1D14B}" destId="{5BB6250C-8B34-4544-A10E-804A886DB8F5}" srcOrd="8" destOrd="0" presId="urn:microsoft.com/office/officeart/2005/8/layout/radial1"/>
    <dgm:cxn modelId="{8D93243D-E977-4AD2-8A1F-2A5A98E31766}" type="presParOf" srcId="{BD2F8FA8-CA31-420D-A1FF-263D38F1D14B}" destId="{0882CC76-F1E2-4166-8D71-CEB9B6C1DC95}" srcOrd="9" destOrd="0" presId="urn:microsoft.com/office/officeart/2005/8/layout/radial1"/>
    <dgm:cxn modelId="{0D196B46-DC7B-488E-A78B-F0B800C94313}" type="presParOf" srcId="{0882CC76-F1E2-4166-8D71-CEB9B6C1DC95}" destId="{C269B2E0-BE5D-495D-BFA6-C4B49B94FE70}" srcOrd="0" destOrd="0" presId="urn:microsoft.com/office/officeart/2005/8/layout/radial1"/>
    <dgm:cxn modelId="{E144FDC1-60E3-469F-92D8-85E4202382D6}" type="presParOf" srcId="{BD2F8FA8-CA31-420D-A1FF-263D38F1D14B}" destId="{D6EA2C87-BAE4-410A-804B-61CAFBEE9651}" srcOrd="10" destOrd="0" presId="urn:microsoft.com/office/officeart/2005/8/layout/radial1"/>
    <dgm:cxn modelId="{E360DD6D-CF60-4BC6-885B-2A5714EEDBDC}" type="presParOf" srcId="{BD2F8FA8-CA31-420D-A1FF-263D38F1D14B}" destId="{5BF0AF10-2B3F-4DAE-8EFD-409E43608229}" srcOrd="11" destOrd="0" presId="urn:microsoft.com/office/officeart/2005/8/layout/radial1"/>
    <dgm:cxn modelId="{239FA1C6-1A59-453D-A923-B8320C871B87}" type="presParOf" srcId="{5BF0AF10-2B3F-4DAE-8EFD-409E43608229}" destId="{86D2A637-FC1F-472F-92BB-2CCB8253D302}" srcOrd="0" destOrd="0" presId="urn:microsoft.com/office/officeart/2005/8/layout/radial1"/>
    <dgm:cxn modelId="{C24B5C5F-0CF4-4951-80E1-AAF5A720C9C9}" type="presParOf" srcId="{BD2F8FA8-CA31-420D-A1FF-263D38F1D14B}" destId="{0C40C18E-6C83-4432-9F72-B2C888834945}" srcOrd="12" destOrd="0" presId="urn:microsoft.com/office/officeart/2005/8/layout/radial1"/>
    <dgm:cxn modelId="{06DE7CE9-4A32-4F55-83BC-F364CD850457}" type="presParOf" srcId="{BD2F8FA8-CA31-420D-A1FF-263D38F1D14B}" destId="{406F54C9-43F4-43A1-9084-D299B936F853}" srcOrd="13" destOrd="0" presId="urn:microsoft.com/office/officeart/2005/8/layout/radial1"/>
    <dgm:cxn modelId="{D6A6BF5A-BEA8-465B-B165-1964269F2D1D}" type="presParOf" srcId="{406F54C9-43F4-43A1-9084-D299B936F853}" destId="{28CCEEDF-FAC4-4AE2-BA58-1CA61EC01A49}" srcOrd="0" destOrd="0" presId="urn:microsoft.com/office/officeart/2005/8/layout/radial1"/>
    <dgm:cxn modelId="{009D0348-5CDC-4F4A-A1B3-B6BA68F3A4A6}" type="presParOf" srcId="{BD2F8FA8-CA31-420D-A1FF-263D38F1D14B}" destId="{DB3113D6-147A-4C89-B522-E170555DC1C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7F7BD8-684A-457E-AF71-97384B22E8A9}">
      <dsp:nvSpPr>
        <dsp:cNvPr id="0" name=""/>
        <dsp:cNvSpPr/>
      </dsp:nvSpPr>
      <dsp:spPr>
        <a:xfrm>
          <a:off x="3689330" y="2677522"/>
          <a:ext cx="1765339" cy="1765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I have body</a:t>
          </a:r>
          <a:endParaRPr lang="ar-AE" sz="3900" kern="1200" dirty="0"/>
        </a:p>
      </dsp:txBody>
      <dsp:txXfrm>
        <a:off x="3689330" y="2677522"/>
        <a:ext cx="1765339" cy="1765339"/>
      </dsp:txXfrm>
    </dsp:sp>
    <dsp:sp modelId="{95C2231D-9722-47B6-9907-7EDE76F7AB34}">
      <dsp:nvSpPr>
        <dsp:cNvPr id="0" name=""/>
        <dsp:cNvSpPr/>
      </dsp:nvSpPr>
      <dsp:spPr>
        <a:xfrm rot="15857871">
          <a:off x="3977010" y="2205355"/>
          <a:ext cx="922885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922885" y="173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AE" sz="500" kern="1200"/>
        </a:p>
      </dsp:txBody>
      <dsp:txXfrm rot="15857871">
        <a:off x="4415380" y="2199658"/>
        <a:ext cx="46144" cy="46144"/>
      </dsp:txXfrm>
    </dsp:sp>
    <dsp:sp modelId="{9D8DB885-62CA-42F6-804B-1707AAC0795C}">
      <dsp:nvSpPr>
        <dsp:cNvPr id="0" name=""/>
        <dsp:cNvSpPr/>
      </dsp:nvSpPr>
      <dsp:spPr>
        <a:xfrm>
          <a:off x="2915818" y="3"/>
          <a:ext cx="2777656" cy="176533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hlinkClick xmlns:r="http://schemas.openxmlformats.org/officeDocument/2006/relationships" r:id="" action="ppaction://hlinksldjump"/>
            </a:rPr>
            <a:t>The part of my body</a:t>
          </a:r>
          <a:endParaRPr lang="ar-AE" sz="2200" kern="1200" dirty="0"/>
        </a:p>
      </dsp:txBody>
      <dsp:txXfrm>
        <a:off x="2915818" y="3"/>
        <a:ext cx="2777656" cy="1765339"/>
      </dsp:txXfrm>
    </dsp:sp>
    <dsp:sp modelId="{75442D26-3716-41DF-ADB6-159F6AE3D801}">
      <dsp:nvSpPr>
        <dsp:cNvPr id="0" name=""/>
        <dsp:cNvSpPr/>
      </dsp:nvSpPr>
      <dsp:spPr>
        <a:xfrm rot="18607413">
          <a:off x="4916733" y="2385953"/>
          <a:ext cx="1260498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1260498" y="173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AE" sz="500" kern="1200"/>
        </a:p>
      </dsp:txBody>
      <dsp:txXfrm rot="18607413">
        <a:off x="5515470" y="2371816"/>
        <a:ext cx="63024" cy="63024"/>
      </dsp:txXfrm>
    </dsp:sp>
    <dsp:sp modelId="{65F50A1C-765C-447C-B458-21A8548D577D}">
      <dsp:nvSpPr>
        <dsp:cNvPr id="0" name=""/>
        <dsp:cNvSpPr/>
      </dsp:nvSpPr>
      <dsp:spPr>
        <a:xfrm>
          <a:off x="5220064" y="260651"/>
          <a:ext cx="2777656" cy="17653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800" b="1" kern="1200" dirty="0" smtClean="0">
              <a:hlinkClick xmlns:r="http://schemas.openxmlformats.org/officeDocument/2006/relationships" r:id="" action="ppaction://hlinksldjump"/>
            </a:rPr>
            <a:t/>
          </a:r>
          <a:br>
            <a:rPr lang="ar-AE" sz="1800" b="1" kern="1200" dirty="0" smtClean="0">
              <a:hlinkClick xmlns:r="http://schemas.openxmlformats.org/officeDocument/2006/relationships" r:id="" action="ppaction://hlinksldjump"/>
            </a:rPr>
          </a:br>
          <a:r>
            <a:rPr lang="en-US" sz="1800" b="1" kern="1200" dirty="0" smtClean="0">
              <a:hlinkClick xmlns:r="http://schemas.openxmlformats.org/officeDocument/2006/relationships" r:id="" action="ppaction://hlinksldjump"/>
            </a:rPr>
            <a:t>some part of my body move </a:t>
          </a:r>
          <a:endParaRPr lang="ar-AE" sz="1800" b="1" kern="1200" dirty="0"/>
        </a:p>
      </dsp:txBody>
      <dsp:txXfrm>
        <a:off x="5220064" y="260651"/>
        <a:ext cx="2777656" cy="1765339"/>
      </dsp:txXfrm>
    </dsp:sp>
    <dsp:sp modelId="{5638E1DA-D6A8-4068-9C1E-1A723815947E}">
      <dsp:nvSpPr>
        <dsp:cNvPr id="0" name=""/>
        <dsp:cNvSpPr/>
      </dsp:nvSpPr>
      <dsp:spPr>
        <a:xfrm rot="790930">
          <a:off x="5421419" y="3830585"/>
          <a:ext cx="758411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758411" y="173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AE" sz="500" kern="1200"/>
        </a:p>
      </dsp:txBody>
      <dsp:txXfrm rot="790930">
        <a:off x="5781664" y="3829000"/>
        <a:ext cx="37920" cy="37920"/>
      </dsp:txXfrm>
    </dsp:sp>
    <dsp:sp modelId="{E4D2147B-9D0C-47A2-8B97-24414794565A}">
      <dsp:nvSpPr>
        <dsp:cNvPr id="0" name=""/>
        <dsp:cNvSpPr/>
      </dsp:nvSpPr>
      <dsp:spPr>
        <a:xfrm>
          <a:off x="6084161" y="3356991"/>
          <a:ext cx="2777656" cy="176533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hlinkClick xmlns:r="http://schemas.openxmlformats.org/officeDocument/2006/relationships" r:id="" action="ppaction://hlinksldjump"/>
          </a:endParaRP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hlinkClick xmlns:r="http://schemas.openxmlformats.org/officeDocument/2006/relationships" r:id="" action="ppaction://hlinksldjump"/>
            </a:rPr>
            <a:t>I keep my body clean</a:t>
          </a:r>
          <a:endParaRPr lang="ar-AE" sz="1800" b="1" kern="1200" dirty="0" smtClean="0">
            <a:hlinkClick xmlns:r="http://schemas.openxmlformats.org/officeDocument/2006/relationships" r:id="" action="ppaction://hlinksldjump"/>
          </a:endParaRP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AE" sz="1800" b="1" kern="1200" dirty="0" smtClean="0">
            <a:hlinkClick xmlns:r="http://schemas.openxmlformats.org/officeDocument/2006/relationships" r:id="" action="ppaction://hlinksldjump"/>
          </a:endParaRPr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1800" b="1" kern="1200" dirty="0" smtClean="0">
              <a:hlinkClick xmlns:r="http://schemas.openxmlformats.org/officeDocument/2006/relationships" r:id="" action="ppaction://hlinksldjump"/>
            </a:rPr>
            <a:t> </a:t>
          </a:r>
          <a:endParaRPr lang="ar-AE" sz="1800" b="1" kern="1200" dirty="0"/>
        </a:p>
      </dsp:txBody>
      <dsp:txXfrm>
        <a:off x="6084161" y="3356991"/>
        <a:ext cx="2777656" cy="1765339"/>
      </dsp:txXfrm>
    </dsp:sp>
    <dsp:sp modelId="{ADCA7978-BDF4-4D1E-81E4-5D37CB2FF80A}">
      <dsp:nvSpPr>
        <dsp:cNvPr id="0" name=""/>
        <dsp:cNvSpPr/>
      </dsp:nvSpPr>
      <dsp:spPr>
        <a:xfrm rot="8827442">
          <a:off x="2971338" y="4275490"/>
          <a:ext cx="934156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934156" y="173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AE" sz="500" kern="1200"/>
        </a:p>
      </dsp:txBody>
      <dsp:txXfrm rot="8827442">
        <a:off x="3415063" y="4269512"/>
        <a:ext cx="46707" cy="46707"/>
      </dsp:txXfrm>
    </dsp:sp>
    <dsp:sp modelId="{5BB6250C-8B34-4544-A10E-804A886DB8F5}">
      <dsp:nvSpPr>
        <dsp:cNvPr id="0" name=""/>
        <dsp:cNvSpPr/>
      </dsp:nvSpPr>
      <dsp:spPr>
        <a:xfrm>
          <a:off x="683560" y="4293107"/>
          <a:ext cx="2777656" cy="17653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200" kern="1200" dirty="0" smtClean="0">
              <a:hlinkClick xmlns:r="http://schemas.openxmlformats.org/officeDocument/2006/relationships" r:id="" action="ppaction://hlinksldjump"/>
            </a:rPr>
            <a:t/>
          </a:r>
          <a:br>
            <a:rPr lang="ar-AE" sz="2200" kern="1200" dirty="0" smtClean="0">
              <a:hlinkClick xmlns:r="http://schemas.openxmlformats.org/officeDocument/2006/relationships" r:id="" action="ppaction://hlinksldjump"/>
            </a:rPr>
          </a:br>
          <a:r>
            <a:rPr lang="en-US" sz="2200" kern="1200" dirty="0" smtClean="0">
              <a:hlinkClick xmlns:r="http://schemas.openxmlformats.org/officeDocument/2006/relationships" r:id="" action="ppaction://hlinksldjump"/>
            </a:rPr>
            <a:t>video</a:t>
          </a:r>
          <a:endParaRPr lang="ar-AE" sz="2200" kern="1200" dirty="0"/>
        </a:p>
      </dsp:txBody>
      <dsp:txXfrm>
        <a:off x="683560" y="4293107"/>
        <a:ext cx="2777656" cy="1765339"/>
      </dsp:txXfrm>
    </dsp:sp>
    <dsp:sp modelId="{0882CC76-F1E2-4166-8D71-CEB9B6C1DC95}">
      <dsp:nvSpPr>
        <dsp:cNvPr id="0" name=""/>
        <dsp:cNvSpPr/>
      </dsp:nvSpPr>
      <dsp:spPr>
        <a:xfrm rot="20466031">
          <a:off x="5383871" y="3117449"/>
          <a:ext cx="861123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861123" y="173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AE" sz="500" kern="1200"/>
        </a:p>
      </dsp:txBody>
      <dsp:txXfrm rot="20466031">
        <a:off x="5792905" y="3113297"/>
        <a:ext cx="43056" cy="43056"/>
      </dsp:txXfrm>
    </dsp:sp>
    <dsp:sp modelId="{D6EA2C87-BAE4-410A-804B-61CAFBEE9651}">
      <dsp:nvSpPr>
        <dsp:cNvPr id="0" name=""/>
        <dsp:cNvSpPr/>
      </dsp:nvSpPr>
      <dsp:spPr>
        <a:xfrm>
          <a:off x="6049042" y="1717008"/>
          <a:ext cx="2777656" cy="17240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1" kern="1200" dirty="0" smtClean="0">
            <a:hlinkClick xmlns:r="http://schemas.openxmlformats.org/officeDocument/2006/relationships" r:id="" action="ppaction://hlinksldjump"/>
          </a:endParaRPr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hlinkClick xmlns:r="http://schemas.openxmlformats.org/officeDocument/2006/relationships" r:id="" action="ppaction://hlinksldjump"/>
            </a:rPr>
            <a:t>I have 5 senses</a:t>
          </a:r>
          <a:endParaRPr lang="ar-AE" sz="2200" b="1" kern="1200" dirty="0" smtClean="0"/>
        </a:p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AE" sz="2200" b="1" kern="1200" dirty="0"/>
        </a:p>
      </dsp:txBody>
      <dsp:txXfrm>
        <a:off x="6049042" y="1717008"/>
        <a:ext cx="2777656" cy="1724013"/>
      </dsp:txXfrm>
    </dsp:sp>
    <dsp:sp modelId="{5BF0AF10-2B3F-4DAE-8EFD-409E43608229}">
      <dsp:nvSpPr>
        <dsp:cNvPr id="0" name=""/>
        <dsp:cNvSpPr/>
      </dsp:nvSpPr>
      <dsp:spPr>
        <a:xfrm rot="6361231">
          <a:off x="3838023" y="4760594"/>
          <a:ext cx="768624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768624" y="173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AE" sz="500" kern="1200"/>
        </a:p>
      </dsp:txBody>
      <dsp:txXfrm rot="6361231">
        <a:off x="4203120" y="4758753"/>
        <a:ext cx="38431" cy="38431"/>
      </dsp:txXfrm>
    </dsp:sp>
    <dsp:sp modelId="{0C40C18E-6C83-4432-9F72-B2C888834945}">
      <dsp:nvSpPr>
        <dsp:cNvPr id="0" name=""/>
        <dsp:cNvSpPr/>
      </dsp:nvSpPr>
      <dsp:spPr>
        <a:xfrm>
          <a:off x="2483773" y="5133985"/>
          <a:ext cx="2777656" cy="17240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hlinkClick xmlns:r="http://schemas.openxmlformats.org/officeDocument/2006/relationships" r:id="" action="ppaction://hlinksldjump"/>
            </a:rPr>
            <a:t>games</a:t>
          </a:r>
          <a:endParaRPr lang="ar-AE" sz="2200" kern="1200" dirty="0"/>
        </a:p>
      </dsp:txBody>
      <dsp:txXfrm>
        <a:off x="2483773" y="5133985"/>
        <a:ext cx="2777656" cy="1724013"/>
      </dsp:txXfrm>
    </dsp:sp>
    <dsp:sp modelId="{406F54C9-43F4-43A1-9084-D299B936F853}">
      <dsp:nvSpPr>
        <dsp:cNvPr id="0" name=""/>
        <dsp:cNvSpPr/>
      </dsp:nvSpPr>
      <dsp:spPr>
        <a:xfrm rot="10417587">
          <a:off x="3078295" y="3675127"/>
          <a:ext cx="618400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618400" y="1737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AE" sz="500" kern="1200"/>
        </a:p>
      </dsp:txBody>
      <dsp:txXfrm rot="10417587">
        <a:off x="3372036" y="3677042"/>
        <a:ext cx="30920" cy="30920"/>
      </dsp:txXfrm>
    </dsp:sp>
    <dsp:sp modelId="{DB3113D6-147A-4C89-B522-E170555DC1C8}">
      <dsp:nvSpPr>
        <dsp:cNvPr id="0" name=""/>
        <dsp:cNvSpPr/>
      </dsp:nvSpPr>
      <dsp:spPr>
        <a:xfrm>
          <a:off x="323516" y="2996947"/>
          <a:ext cx="2777656" cy="17653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hlinkClick xmlns:r="http://schemas.openxmlformats.org/officeDocument/2006/relationships" r:id="" action="ppaction://hlinksldjump"/>
            </a:rPr>
            <a:t>activity</a:t>
          </a:r>
          <a:endParaRPr lang="ar-AE" sz="2200" kern="1200" dirty="0"/>
        </a:p>
      </dsp:txBody>
      <dsp:txXfrm>
        <a:off x="323516" y="2996947"/>
        <a:ext cx="2777656" cy="1765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C73E347-5FE2-41B4-A94D-38F1275E84DF}" type="datetimeFigureOut">
              <a:rPr lang="ar-AE" smtClean="0"/>
              <a:pPr/>
              <a:t>20/12/1432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E381EBD-DA4D-472E-8222-4BEC890951B4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81EBD-DA4D-472E-8222-4BEC890951B4}" type="slidenum">
              <a:rPr lang="ar-AE" smtClean="0"/>
              <a:pPr/>
              <a:t>1</a:t>
            </a:fld>
            <a:endParaRPr lang="ar-A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81EBD-DA4D-472E-8222-4BEC890951B4}" type="slidenum">
              <a:rPr lang="ar-AE" smtClean="0"/>
              <a:pPr/>
              <a:t>44</a:t>
            </a:fld>
            <a:endParaRPr lang="ar-A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9096-54C6-40BA-81F5-61984A303AE7}" type="datetimeFigureOut">
              <a:rPr lang="ar-AE" smtClean="0"/>
              <a:pPr/>
              <a:t>20/12/1432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7ECE-CE94-4E0F-B096-A034847BA8A3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9096-54C6-40BA-81F5-61984A303AE7}" type="datetimeFigureOut">
              <a:rPr lang="ar-AE" smtClean="0"/>
              <a:pPr/>
              <a:t>20/12/1432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7ECE-CE94-4E0F-B096-A034847BA8A3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9096-54C6-40BA-81F5-61984A303AE7}" type="datetimeFigureOut">
              <a:rPr lang="ar-AE" smtClean="0"/>
              <a:pPr/>
              <a:t>20/12/1432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7ECE-CE94-4E0F-B096-A034847BA8A3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9096-54C6-40BA-81F5-61984A303AE7}" type="datetimeFigureOut">
              <a:rPr lang="ar-AE" smtClean="0"/>
              <a:pPr/>
              <a:t>20/12/1432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7ECE-CE94-4E0F-B096-A034847BA8A3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9096-54C6-40BA-81F5-61984A303AE7}" type="datetimeFigureOut">
              <a:rPr lang="ar-AE" smtClean="0"/>
              <a:pPr/>
              <a:t>20/12/1432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7ECE-CE94-4E0F-B096-A034847BA8A3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9096-54C6-40BA-81F5-61984A303AE7}" type="datetimeFigureOut">
              <a:rPr lang="ar-AE" smtClean="0"/>
              <a:pPr/>
              <a:t>20/12/1432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7ECE-CE94-4E0F-B096-A034847BA8A3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9096-54C6-40BA-81F5-61984A303AE7}" type="datetimeFigureOut">
              <a:rPr lang="ar-AE" smtClean="0"/>
              <a:pPr/>
              <a:t>20/12/1432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7ECE-CE94-4E0F-B096-A034847BA8A3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9096-54C6-40BA-81F5-61984A303AE7}" type="datetimeFigureOut">
              <a:rPr lang="ar-AE" smtClean="0"/>
              <a:pPr/>
              <a:t>20/12/1432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7ECE-CE94-4E0F-B096-A034847BA8A3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9096-54C6-40BA-81F5-61984A303AE7}" type="datetimeFigureOut">
              <a:rPr lang="ar-AE" smtClean="0"/>
              <a:pPr/>
              <a:t>20/12/1432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7ECE-CE94-4E0F-B096-A034847BA8A3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9096-54C6-40BA-81F5-61984A303AE7}" type="datetimeFigureOut">
              <a:rPr lang="ar-AE" smtClean="0"/>
              <a:pPr/>
              <a:t>20/12/1432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7ECE-CE94-4E0F-B096-A034847BA8A3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19096-54C6-40BA-81F5-61984A303AE7}" type="datetimeFigureOut">
              <a:rPr lang="ar-AE" smtClean="0"/>
              <a:pPr/>
              <a:t>20/12/1432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87ECE-CE94-4E0F-B096-A034847BA8A3}" type="slidenum">
              <a:rPr lang="ar-AE" smtClean="0"/>
              <a:pPr/>
              <a:t>‹#›</a:t>
            </a:fld>
            <a:endParaRPr lang="ar-A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19096-54C6-40BA-81F5-61984A303AE7}" type="datetimeFigureOut">
              <a:rPr lang="ar-AE" smtClean="0"/>
              <a:pPr/>
              <a:t>20/12/1432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87ECE-CE94-4E0F-B096-A034847BA8A3}" type="slidenum">
              <a:rPr lang="ar-AE" smtClean="0"/>
              <a:pPr/>
              <a:t>‹#›</a:t>
            </a:fld>
            <a:endParaRPr lang="ar-A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9.xml"/><Relationship Id="rId7" Type="http://schemas.openxmlformats.org/officeDocument/2006/relationships/slide" Target="slide1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3.xml"/><Relationship Id="rId7" Type="http://schemas.openxmlformats.org/officeDocument/2006/relationships/slide" Target="slide34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31.xml"/><Relationship Id="rId4" Type="http://schemas.openxmlformats.org/officeDocument/2006/relationships/slide" Target="slide24.xml"/><Relationship Id="rId9" Type="http://schemas.openxmlformats.org/officeDocument/2006/relationships/slide" Target="slide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3.jpeg"/><Relationship Id="rId7" Type="http://schemas.openxmlformats.org/officeDocument/2006/relationships/slide" Target="slide23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slide" Target="slide42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3.jpeg"/><Relationship Id="rId7" Type="http://schemas.openxmlformats.org/officeDocument/2006/relationships/slide" Target="slide23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slide" Target="slide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slide" Target="slide3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image" Target="../media/image47.jpeg"/><Relationship Id="rId4" Type="http://schemas.openxmlformats.org/officeDocument/2006/relationships/slide" Target="slide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5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9.xml"/><Relationship Id="rId7" Type="http://schemas.openxmlformats.org/officeDocument/2006/relationships/image" Target="../media/image11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6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4.jpe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9632" y="995244"/>
            <a:ext cx="65245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bliqueBottomRigh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WHO  </a:t>
            </a:r>
            <a:r>
              <a:rPr lang="en-US" sz="9600" b="1" spc="50" dirty="0" smtClean="0">
                <a:ln w="11430"/>
                <a:solidFill>
                  <a:srgbClr val="CC0066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50" endPos="85000" dist="60007" dir="5400000" sy="-100000" algn="bl" rotWithShape="0"/>
                </a:effectLst>
              </a:rPr>
              <a:t>AM</a:t>
            </a:r>
            <a:r>
              <a:rPr lang="en-US" sz="9600" b="1" spc="50" dirty="0" smtClean="0">
                <a:ln w="11430"/>
                <a:solidFill>
                  <a:srgbClr val="CC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   I</a:t>
            </a:r>
            <a:endParaRPr lang="en-US" sz="9600" b="1" spc="50" dirty="0">
              <a:ln w="11430"/>
              <a:solidFill>
                <a:srgbClr val="CC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13314" name="Picture 2" descr="C:\Users\udser name\Desktop\88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053736" y="2276872"/>
            <a:ext cx="9144000" cy="6858000"/>
          </a:xfrm>
          <a:prstGeom prst="rect">
            <a:avLst/>
          </a:prstGeom>
          <a:noFill/>
        </p:spPr>
      </p:pic>
      <p:pic>
        <p:nvPicPr>
          <p:cNvPr id="13315" name="Picture 3" descr="C:\Users\udser name\Desktop\خلفيات\Untitled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276872"/>
            <a:ext cx="7200800" cy="3272432"/>
          </a:xfrm>
          <a:prstGeom prst="rect">
            <a:avLst/>
          </a:prstGeom>
          <a:ln w="88900" cap="sq" cmpd="thickThin">
            <a:solidFill>
              <a:srgbClr val="990033"/>
            </a:solidFill>
            <a:prstDash val="solid"/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>
    <p:dissolv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part  of the hand</a:t>
            </a:r>
            <a:endParaRPr lang="ar-A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ar-AE" dirty="0"/>
          </a:p>
        </p:txBody>
      </p:sp>
      <p:pic>
        <p:nvPicPr>
          <p:cNvPr id="46082" name="Picture 2" descr="http://www.saidaonline.com/newsgfx/saidaonline-fi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573777" cy="4288533"/>
          </a:xfrm>
          <a:prstGeom prst="rect">
            <a:avLst/>
          </a:prstGeom>
          <a:ln w="2286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6084" name="Picture 4" descr="http://4photos.net/photo/38small_12259690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8771" y="1484784"/>
            <a:ext cx="4025677" cy="4438651"/>
          </a:xfrm>
          <a:prstGeom prst="rect">
            <a:avLst/>
          </a:prstGeom>
          <a:ln w="2286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07504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pic>
        <p:nvPicPr>
          <p:cNvPr id="47106" name="Picture 2" descr="http://files.mothhelah.com/img/HVU061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24744"/>
            <a:ext cx="6120680" cy="4957752"/>
          </a:xfrm>
          <a:prstGeom prst="rect">
            <a:avLst/>
          </a:prstGeom>
          <a:ln w="2286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251520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Oval 9">
            <a:hlinkClick r:id="rId4" action="ppaction://hlinksldjump"/>
          </p:cNvPr>
          <p:cNvSpPr/>
          <p:nvPr/>
        </p:nvSpPr>
        <p:spPr>
          <a:xfrm>
            <a:off x="467544" y="10527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I have foot</a:t>
            </a:r>
            <a:endParaRPr lang="ar-A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3399"/>
            </a:solidFill>
          </a:ln>
        </p:spPr>
        <p:txBody>
          <a:bodyPr/>
          <a:lstStyle/>
          <a:p>
            <a:endParaRPr lang="ar-AE" dirty="0"/>
          </a:p>
        </p:txBody>
      </p:sp>
      <p:pic>
        <p:nvPicPr>
          <p:cNvPr id="1026" name="Picture 2" descr="C:\Users\udser name\Desktop\F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60848"/>
            <a:ext cx="3430240" cy="381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339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C:\Users\udser name\Desktop\foot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3182475" cy="238685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339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8" name="Picture 4" descr="C:\Users\udser name\Desktop\1194984776763627730left_foot_print_benji_pa_02_svg_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56686">
            <a:off x="5852201" y="1324161"/>
            <a:ext cx="1891919" cy="2400979"/>
          </a:xfrm>
          <a:prstGeom prst="roundRect">
            <a:avLst>
              <a:gd name="adj" fmla="val 11111"/>
            </a:avLst>
          </a:prstGeom>
          <a:ln w="190500" cap="rnd">
            <a:solidFill>
              <a:srgbClr val="FF339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Home 8">
            <a:hlinkClick r:id="rId5" action="ppaction://hlinksldjump" highlightClick="1"/>
          </p:cNvPr>
          <p:cNvSpPr/>
          <p:nvPr/>
        </p:nvSpPr>
        <p:spPr>
          <a:xfrm>
            <a:off x="179512" y="116632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ar-AE"/>
          </a:p>
        </p:txBody>
      </p:sp>
      <p:pic>
        <p:nvPicPr>
          <p:cNvPr id="48130" name="Picture 2" descr="http://t1.gstatic.com/images?q=tbn:ANd9GcSeUbesI5M37SaFhdU36hf1f1qyZ7aAuKfpbZ8LaWGCpsJlL9AEwxnOKMzH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2682528" cy="28803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8132" name="Picture 4" descr="http://t1.gstatic.com/images?q=tbn:ANd9GcS1Fwwvv1tHl-IroOqNBp3K_3YfBYhVKEsXNv0RgXv77VUQfoeMIQRHxm5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44008" y="2276872"/>
            <a:ext cx="3456384" cy="34563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179512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Oval 9">
            <a:hlinkClick r:id="rId5" action="ppaction://hlinksldjump"/>
          </p:cNvPr>
          <p:cNvSpPr/>
          <p:nvPr/>
        </p:nvSpPr>
        <p:spPr>
          <a:xfrm>
            <a:off x="323528" y="10527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pic>
        <p:nvPicPr>
          <p:cNvPr id="7173" name="Picture 5" descr="C:\Users\udser name\Desktop\الحواس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848872" cy="5886655"/>
          </a:xfrm>
          <a:prstGeom prst="roundRect">
            <a:avLst>
              <a:gd name="adj" fmla="val 11111"/>
            </a:avLst>
          </a:prstGeom>
          <a:ln w="190500" cap="rnd">
            <a:solidFill>
              <a:srgbClr val="FF339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3707904" y="1052736"/>
            <a:ext cx="201622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dirty="0" smtClean="0">
                <a:hlinkClick r:id="rId3" action="ppaction://hlinksldjump"/>
              </a:rPr>
              <a:t>sight</a:t>
            </a:r>
            <a:endParaRPr lang="ar-AE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556792"/>
            <a:ext cx="33123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Hearing</a:t>
            </a:r>
            <a:endParaRPr lang="ar-AE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5085184"/>
            <a:ext cx="20162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hlinkClick r:id="rId5" action="ppaction://hlinksldjump"/>
              </a:rPr>
              <a:t>Touch</a:t>
            </a:r>
            <a:endParaRPr lang="ar-A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52320" y="3212976"/>
            <a:ext cx="20162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hlinkClick r:id="rId6" action="ppaction://hlinksldjump"/>
              </a:rPr>
              <a:t>Taste</a:t>
            </a:r>
            <a:endParaRPr lang="ar-AE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5661248"/>
            <a:ext cx="201622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hlinkClick r:id="rId7" action="ppaction://hlinksldjump"/>
              </a:rPr>
              <a:t>Smell</a:t>
            </a:r>
            <a:endParaRPr lang="ar-AE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5" name="Action Button: Home 14">
            <a:hlinkClick r:id="rId8" action="ppaction://hlinksldjump" highlightClick="1"/>
          </p:cNvPr>
          <p:cNvSpPr/>
          <p:nvPr/>
        </p:nvSpPr>
        <p:spPr>
          <a:xfrm>
            <a:off x="107504" y="116632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pic>
        <p:nvPicPr>
          <p:cNvPr id="27650" name="Picture 2" descr="C:\Users\udser name\Desktop\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764704"/>
            <a:ext cx="5557912" cy="555791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323528" y="5949280"/>
            <a:ext cx="43204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TextBox 6"/>
          <p:cNvSpPr txBox="1"/>
          <p:nvPr/>
        </p:nvSpPr>
        <p:spPr>
          <a:xfrm>
            <a:off x="2699792" y="4869160"/>
            <a:ext cx="41044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>
                <a:solidFill>
                  <a:srgbClr val="CC0066"/>
                </a:solidFill>
              </a:rPr>
              <a:t>I can lesson</a:t>
            </a:r>
            <a:endParaRPr lang="ar-AE" sz="5400" dirty="0">
              <a:solidFill>
                <a:srgbClr val="CC0066"/>
              </a:solidFill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251520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5-Point Star 10">
            <a:hlinkClick r:id="rId3" action="ppaction://hlinksldjump"/>
          </p:cNvPr>
          <p:cNvSpPr/>
          <p:nvPr/>
        </p:nvSpPr>
        <p:spPr>
          <a:xfrm>
            <a:off x="251520" y="980728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6146" name="Picture 2" descr="C:\Users\udser name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692696"/>
            <a:ext cx="5341888" cy="56299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2555776" y="4581128"/>
            <a:ext cx="41044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>
                <a:solidFill>
                  <a:srgbClr val="CC0066"/>
                </a:solidFill>
              </a:rPr>
              <a:t>I can tough</a:t>
            </a:r>
            <a:endParaRPr lang="ar-AE" sz="5400" dirty="0">
              <a:solidFill>
                <a:srgbClr val="CC0066"/>
              </a:solidFill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251520" y="5949280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251520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5-Point Star 11">
            <a:hlinkClick r:id="rId3" action="ppaction://hlinksldjump"/>
          </p:cNvPr>
          <p:cNvSpPr/>
          <p:nvPr/>
        </p:nvSpPr>
        <p:spPr>
          <a:xfrm>
            <a:off x="251520" y="980728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pic>
        <p:nvPicPr>
          <p:cNvPr id="5122" name="Picture 2" descr="C:\Users\udser name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4824536" cy="56299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2555776" y="4293096"/>
            <a:ext cx="41044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>
                <a:solidFill>
                  <a:srgbClr val="CC0066"/>
                </a:solidFill>
              </a:rPr>
              <a:t>I can smell</a:t>
            </a:r>
            <a:endParaRPr lang="ar-AE" sz="5400" dirty="0">
              <a:solidFill>
                <a:srgbClr val="CC0066"/>
              </a:solidFill>
            </a:endParaRP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179512" y="5877272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179512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5-Point Star 11">
            <a:hlinkClick r:id="rId3" action="ppaction://hlinksldjump"/>
          </p:cNvPr>
          <p:cNvSpPr/>
          <p:nvPr/>
        </p:nvSpPr>
        <p:spPr>
          <a:xfrm>
            <a:off x="251520" y="980728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098" name="Picture 2" descr="C:\Users\udser name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5040560" cy="53692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/>
          <p:cNvSpPr txBox="1"/>
          <p:nvPr/>
        </p:nvSpPr>
        <p:spPr>
          <a:xfrm>
            <a:off x="2555776" y="4293096"/>
            <a:ext cx="41044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>
                <a:solidFill>
                  <a:srgbClr val="CC0066"/>
                </a:solidFill>
              </a:rPr>
              <a:t>I can eat</a:t>
            </a:r>
            <a:endParaRPr lang="ar-AE" sz="5400" dirty="0">
              <a:solidFill>
                <a:srgbClr val="CC0066"/>
              </a:solidFill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>
            <a:off x="7308304" y="6021288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251520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2" name="5-Point Star 11">
            <a:hlinkClick r:id="rId3" action="ppaction://hlinksldjump"/>
          </p:cNvPr>
          <p:cNvSpPr/>
          <p:nvPr/>
        </p:nvSpPr>
        <p:spPr>
          <a:xfrm>
            <a:off x="251520" y="980728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30723" name="Picture 3" descr="C:\Users\udser name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92696"/>
            <a:ext cx="5256584" cy="52565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323528" y="5949280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</a:t>
            </a:r>
            <a:endParaRPr lang="ar-AE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4293096"/>
            <a:ext cx="410445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dirty="0" smtClean="0">
                <a:solidFill>
                  <a:srgbClr val="CC0066"/>
                </a:solidFill>
              </a:rPr>
              <a:t>I can read</a:t>
            </a:r>
            <a:endParaRPr lang="ar-AE" sz="5400" dirty="0">
              <a:solidFill>
                <a:srgbClr val="CC0066"/>
              </a:solidFill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79512" y="116632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5-Point Star 10">
            <a:hlinkClick r:id="rId4" action="ppaction://hlinksldjump"/>
          </p:cNvPr>
          <p:cNvSpPr/>
          <p:nvPr/>
        </p:nvSpPr>
        <p:spPr>
          <a:xfrm>
            <a:off x="251520" y="980728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71600" y="1772816"/>
            <a:ext cx="7272808" cy="4248472"/>
          </a:xfrm>
          <a:prstGeom prst="roundRect">
            <a:avLst/>
          </a:prstGeom>
          <a:solidFill>
            <a:srgbClr val="FF33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87624" y="1844824"/>
            <a:ext cx="7344816" cy="4248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normalizeH="0" baseline="0" noProof="0" dirty="0" smtClean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normalizeH="0" baseline="0" noProof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gale of my unite: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normalizeH="0" baseline="0" noProof="0" dirty="0" smtClean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normalizeH="0" baseline="0" noProof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1_the child able to know each part of the body.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normalizeH="0" baseline="0" noProof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2_the child able to understand some parts of the body can move.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normalizeH="0" baseline="0" noProof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3_the child able  to recognize they have 5 senses.  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normalizeH="0" baseline="0" noProof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4_the child </a:t>
            </a:r>
            <a:r>
              <a:rPr lang="en-US" sz="2000" b="1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must know the way for clean</a:t>
            </a:r>
            <a:r>
              <a:rPr kumimoji="0" lang="en-US" sz="2000" b="1" i="0" u="none" strike="noStrike" kern="1200" normalizeH="0" baseline="0" noProof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normalizeH="0" baseline="0" noProof="0" dirty="0" smtClean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normalizeH="0" baseline="0" noProof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WAFA HUSAIN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normalizeH="0" baseline="0" noProof="0" dirty="0" smtClean="0">
                <a:ln w="11430"/>
                <a:solidFill>
                  <a:srgbClr val="99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200816212</a:t>
            </a:r>
          </a:p>
          <a:p>
            <a:pPr marL="342900" marR="0" lvl="0" indent="-342900" algn="l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ar-AE" sz="2000" b="1" i="0" u="none" strike="noStrike" kern="1200" normalizeH="0" baseline="0" noProof="0" dirty="0" smtClean="0">
              <a:ln w="11430"/>
              <a:solidFill>
                <a:srgbClr val="99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95842" y="620688"/>
            <a:ext cx="48830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WHO  AM   I</a:t>
            </a:r>
            <a:endParaRPr lang="en-US" sz="72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pic>
        <p:nvPicPr>
          <p:cNvPr id="4" name="Picture 8" descr="C:\Users\udser name\Desktop\9cle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3024336" cy="292982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C:\Users\udser name\Desktop\wash-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140968"/>
            <a:ext cx="2952328" cy="287344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251520" y="6137920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107504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 dirty="0"/>
          </a:p>
        </p:txBody>
      </p:sp>
      <p:pic>
        <p:nvPicPr>
          <p:cNvPr id="31748" name="Picture 4" descr="C:\Users\udser name\Desktop\image001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04664"/>
            <a:ext cx="1143000" cy="1190625"/>
          </a:xfrm>
          <a:prstGeom prst="rect">
            <a:avLst/>
          </a:prstGeom>
          <a:ln w="127000" cap="sq">
            <a:solidFill>
              <a:srgbClr val="FF339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1749" name="Picture 5" descr="C:\Users\udser name\Desktop\imagesCAHFPH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20688"/>
            <a:ext cx="2952328" cy="3194322"/>
          </a:xfrm>
          <a:prstGeom prst="rect">
            <a:avLst/>
          </a:prstGeom>
          <a:ln w="127000" cap="sq">
            <a:solidFill>
              <a:srgbClr val="FF339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1750" name="Picture 6" descr="C:\Users\udser name\Desktop\imagesCA70E0W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80728"/>
            <a:ext cx="2336118" cy="1872208"/>
          </a:xfrm>
          <a:prstGeom prst="rect">
            <a:avLst/>
          </a:prstGeom>
          <a:ln w="127000" cap="sq">
            <a:solidFill>
              <a:srgbClr val="FF339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1753" name="Picture 9" descr="C:\Users\udser name\Desktop\57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140968"/>
            <a:ext cx="6228184" cy="2920326"/>
          </a:xfrm>
          <a:prstGeom prst="rect">
            <a:avLst/>
          </a:prstGeom>
          <a:ln w="127000" cap="sq">
            <a:solidFill>
              <a:srgbClr val="FF339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Right Arrow 12">
            <a:hlinkClick r:id="rId6" action="ppaction://hlinksldjump"/>
          </p:cNvPr>
          <p:cNvSpPr/>
          <p:nvPr/>
        </p:nvSpPr>
        <p:spPr>
          <a:xfrm>
            <a:off x="251520" y="5949280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2" name="Action Button: Home 11">
            <a:hlinkClick r:id="rId6" action="ppaction://hlinksldjump" highlightClick="1"/>
          </p:cNvPr>
          <p:cNvSpPr/>
          <p:nvPr/>
        </p:nvSpPr>
        <p:spPr>
          <a:xfrm>
            <a:off x="323528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pic>
        <p:nvPicPr>
          <p:cNvPr id="32771" name="Picture 3" descr="C:\Users\udser name\Desktop\0511-0901-0516-4420_Man_Singing_in_the_Shower_clipart_image_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92696"/>
            <a:ext cx="2448272" cy="279268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3" descr="C:\Users\udser name\Desktop\7C6F89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348880"/>
            <a:ext cx="3000375" cy="35718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Right Arrow 8">
            <a:hlinkClick r:id="rId5" action="ppaction://hlinksldjump"/>
          </p:cNvPr>
          <p:cNvSpPr/>
          <p:nvPr/>
        </p:nvSpPr>
        <p:spPr>
          <a:xfrm>
            <a:off x="323528" y="6137920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179512" y="116632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GAMES</a:t>
            </a:r>
            <a:endParaRPr lang="ar-A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http://e-portal.ae/vb/uploaded/1_127308219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2656"/>
            <a:ext cx="2376264" cy="16264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3" name="Right Arrow 22">
            <a:hlinkClick r:id="rId3" action="ppaction://hlinksldjump"/>
          </p:cNvPr>
          <p:cNvSpPr/>
          <p:nvPr/>
        </p:nvSpPr>
        <p:spPr>
          <a:xfrm>
            <a:off x="7308304" y="5949280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4" name="Rectangle 23"/>
          <p:cNvSpPr/>
          <p:nvPr/>
        </p:nvSpPr>
        <p:spPr>
          <a:xfrm>
            <a:off x="1187624" y="1484784"/>
            <a:ext cx="7056784" cy="4464496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5" name="Snip Same Side Corner Rectangle 24"/>
          <p:cNvSpPr/>
          <p:nvPr/>
        </p:nvSpPr>
        <p:spPr>
          <a:xfrm>
            <a:off x="1475656" y="1916832"/>
            <a:ext cx="1944216" cy="1296144"/>
          </a:xfrm>
          <a:prstGeom prst="snip2SameRect">
            <a:avLst/>
          </a:prstGeom>
          <a:solidFill>
            <a:srgbClr val="FF33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hlinkClick r:id="rId4" action="ppaction://hlinksldjump"/>
              </a:rPr>
              <a:t>1</a:t>
            </a:r>
            <a:endParaRPr lang="ar-AE" dirty="0"/>
          </a:p>
        </p:txBody>
      </p:sp>
      <p:sp>
        <p:nvSpPr>
          <p:cNvPr id="26" name="Snip Same Side Corner Rectangle 25"/>
          <p:cNvSpPr/>
          <p:nvPr/>
        </p:nvSpPr>
        <p:spPr>
          <a:xfrm>
            <a:off x="6012160" y="1988840"/>
            <a:ext cx="1944216" cy="1296144"/>
          </a:xfrm>
          <a:prstGeom prst="snip2SameRect">
            <a:avLst/>
          </a:prstGeom>
          <a:solidFill>
            <a:srgbClr val="FF33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hlinkClick r:id="rId5" action="ppaction://hlinksldjump"/>
              </a:rPr>
              <a:t>3</a:t>
            </a:r>
            <a:endParaRPr lang="ar-AE" dirty="0"/>
          </a:p>
        </p:txBody>
      </p:sp>
      <p:sp>
        <p:nvSpPr>
          <p:cNvPr id="27" name="Snip Same Side Corner Rectangle 26"/>
          <p:cNvSpPr/>
          <p:nvPr/>
        </p:nvSpPr>
        <p:spPr>
          <a:xfrm>
            <a:off x="3707904" y="1988840"/>
            <a:ext cx="1944216" cy="1296144"/>
          </a:xfrm>
          <a:prstGeom prst="snip2SameRect">
            <a:avLst/>
          </a:prstGeom>
          <a:solidFill>
            <a:srgbClr val="FF33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hlinkClick r:id="rId6" action="ppaction://hlinksldjump"/>
              </a:rPr>
              <a:t>2</a:t>
            </a:r>
            <a:endParaRPr lang="ar-AE" dirty="0"/>
          </a:p>
        </p:txBody>
      </p:sp>
      <p:sp>
        <p:nvSpPr>
          <p:cNvPr id="28" name="Snip Same Side Corner Rectangle 27"/>
          <p:cNvSpPr/>
          <p:nvPr/>
        </p:nvSpPr>
        <p:spPr>
          <a:xfrm>
            <a:off x="1475656" y="3717032"/>
            <a:ext cx="1944216" cy="1296144"/>
          </a:xfrm>
          <a:prstGeom prst="snip2SameRect">
            <a:avLst/>
          </a:prstGeom>
          <a:solidFill>
            <a:srgbClr val="FF33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hlinkClick r:id="rId7" action="ppaction://hlinksldjump"/>
              </a:rPr>
              <a:t>4</a:t>
            </a:r>
            <a:endParaRPr lang="ar-AE" dirty="0"/>
          </a:p>
        </p:txBody>
      </p:sp>
      <p:sp>
        <p:nvSpPr>
          <p:cNvPr id="29" name="Snip Same Side Corner Rectangle 28"/>
          <p:cNvSpPr/>
          <p:nvPr/>
        </p:nvSpPr>
        <p:spPr>
          <a:xfrm>
            <a:off x="3707904" y="3717032"/>
            <a:ext cx="1944216" cy="1296144"/>
          </a:xfrm>
          <a:prstGeom prst="snip2SameRect">
            <a:avLst/>
          </a:prstGeom>
          <a:solidFill>
            <a:srgbClr val="FF33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hlinkClick r:id="rId8" action="ppaction://hlinksldjump"/>
              </a:rPr>
              <a:t>5</a:t>
            </a:r>
            <a:endParaRPr lang="ar-AE" dirty="0"/>
          </a:p>
        </p:txBody>
      </p:sp>
      <p:sp>
        <p:nvSpPr>
          <p:cNvPr id="30" name="Snip Same Side Corner Rectangle 29"/>
          <p:cNvSpPr/>
          <p:nvPr/>
        </p:nvSpPr>
        <p:spPr>
          <a:xfrm>
            <a:off x="6012160" y="3717032"/>
            <a:ext cx="1944216" cy="1296144"/>
          </a:xfrm>
          <a:prstGeom prst="snip2SameRect">
            <a:avLst/>
          </a:prstGeom>
          <a:solidFill>
            <a:srgbClr val="FF33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hlinkClick r:id="rId9" action="ppaction://hlinksldjump"/>
              </a:rPr>
              <a:t>6</a:t>
            </a:r>
            <a:endParaRPr lang="ar-AE" dirty="0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251520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ar-A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403648" y="3645024"/>
            <a:ext cx="1656184" cy="1008112"/>
          </a:xfrm>
          <a:prstGeom prst="rect">
            <a:avLst/>
          </a:prstGeom>
          <a:solidFill>
            <a:srgbClr val="CC0066"/>
          </a:solidFill>
          <a:ln>
            <a:solidFill>
              <a:srgbClr val="FF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ar-A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3635896" y="3645024"/>
            <a:ext cx="1656184" cy="1008112"/>
          </a:xfrm>
          <a:prstGeom prst="rect">
            <a:avLst/>
          </a:prstGeom>
          <a:solidFill>
            <a:srgbClr val="CC0066"/>
          </a:solidFill>
          <a:ln>
            <a:solidFill>
              <a:srgbClr val="FF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ar-A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868144" y="3645024"/>
            <a:ext cx="1656184" cy="1008112"/>
          </a:xfrm>
          <a:prstGeom prst="rect">
            <a:avLst/>
          </a:prstGeom>
          <a:solidFill>
            <a:srgbClr val="CC0066"/>
          </a:solidFill>
          <a:ln>
            <a:solidFill>
              <a:srgbClr val="FF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ar-A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251520" y="6021288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179512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Rectangle 12"/>
          <p:cNvSpPr/>
          <p:nvPr/>
        </p:nvSpPr>
        <p:spPr>
          <a:xfrm>
            <a:off x="1043608" y="1772816"/>
            <a:ext cx="7200800" cy="1080120"/>
          </a:xfrm>
          <a:prstGeom prst="rect">
            <a:avLst/>
          </a:prstGeom>
          <a:solidFill>
            <a:srgbClr val="CC0066"/>
          </a:solidFill>
          <a:ln>
            <a:solidFill>
              <a:srgbClr val="FF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ar-AE" sz="36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(Body)"/>
            </a:endParaRPr>
          </a:p>
          <a:p>
            <a:pPr algn="ctr">
              <a:buNone/>
            </a:pPr>
            <a:r>
              <a:rPr lang="ar-AE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؟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 (Body)"/>
              </a:rPr>
              <a:t>How many senses do you have</a:t>
            </a:r>
          </a:p>
          <a:p>
            <a:pPr algn="ctr">
              <a:buNone/>
            </a:pPr>
            <a:endParaRPr lang="ar-AE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 (Body)"/>
            </a:endParaRPr>
          </a:p>
        </p:txBody>
      </p:sp>
      <p:sp>
        <p:nvSpPr>
          <p:cNvPr id="14" name="Heart 13">
            <a:hlinkClick r:id="rId4" action="ppaction://hlinksldjump"/>
          </p:cNvPr>
          <p:cNvSpPr/>
          <p:nvPr/>
        </p:nvSpPr>
        <p:spPr>
          <a:xfrm>
            <a:off x="251520" y="1052736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Rounded Rectangle 3"/>
          <p:cNvSpPr/>
          <p:nvPr/>
        </p:nvSpPr>
        <p:spPr>
          <a:xfrm>
            <a:off x="1043608" y="476672"/>
            <a:ext cx="5112568" cy="2304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Wright</a:t>
            </a:r>
            <a:endParaRPr lang="ar-AE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Diagonal Stripe 4"/>
          <p:cNvSpPr/>
          <p:nvPr/>
        </p:nvSpPr>
        <p:spPr>
          <a:xfrm rot="1099385">
            <a:off x="7350515" y="385259"/>
            <a:ext cx="936104" cy="362622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Diagonal Stripe 6"/>
          <p:cNvSpPr/>
          <p:nvPr/>
        </p:nvSpPr>
        <p:spPr>
          <a:xfrm rot="7618015">
            <a:off x="6087257" y="1882618"/>
            <a:ext cx="1620170" cy="1251286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chemeClr val="tx1"/>
              </a:solidFill>
            </a:endParaRPr>
          </a:p>
        </p:txBody>
      </p:sp>
      <p:pic>
        <p:nvPicPr>
          <p:cNvPr id="1026" name="Picture 2" descr="http://i3.makcdn.com/wp-content/blogs.dir/26986/files/2009/06/happy-face-istock-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4343400" cy="24482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79512" y="116632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Heart 10">
            <a:hlinkClick r:id="rId4" action="ppaction://hlinksldjump"/>
          </p:cNvPr>
          <p:cNvSpPr/>
          <p:nvPr/>
        </p:nvSpPr>
        <p:spPr>
          <a:xfrm>
            <a:off x="251520" y="1052736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ar-A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Rounded Rectangle 3"/>
          <p:cNvSpPr/>
          <p:nvPr/>
        </p:nvSpPr>
        <p:spPr>
          <a:xfrm>
            <a:off x="875319" y="343542"/>
            <a:ext cx="5112568" cy="2304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wrong</a:t>
            </a:r>
            <a:endParaRPr lang="ar-AE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5796136" y="-387424"/>
            <a:ext cx="2880320" cy="403244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050" name="Picture 2" descr="http://forum.khleeg.com/imgcache/2/25678khle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84984"/>
            <a:ext cx="2912322" cy="28803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B91003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79512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Heart 10">
            <a:hlinkClick r:id="rId4" action="ppaction://hlinksldjump"/>
          </p:cNvPr>
          <p:cNvSpPr/>
          <p:nvPr/>
        </p:nvSpPr>
        <p:spPr>
          <a:xfrm>
            <a:off x="251520" y="1052736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ar-A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Rounded Rectangle 3"/>
          <p:cNvSpPr/>
          <p:nvPr/>
        </p:nvSpPr>
        <p:spPr>
          <a:xfrm>
            <a:off x="875319" y="343542"/>
            <a:ext cx="5112568" cy="2304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wrong</a:t>
            </a:r>
            <a:endParaRPr lang="ar-AE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5796136" y="-387424"/>
            <a:ext cx="2880320" cy="403244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050" name="Picture 2" descr="http://forum.khleeg.com/imgcache/2/25678khle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84984"/>
            <a:ext cx="2912322" cy="28803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B91003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79512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Heart 10">
            <a:hlinkClick r:id="rId4" action="ppaction://hlinksldjump"/>
          </p:cNvPr>
          <p:cNvSpPr/>
          <p:nvPr/>
        </p:nvSpPr>
        <p:spPr>
          <a:xfrm>
            <a:off x="251520" y="1052736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ar-A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84168" y="2852936"/>
            <a:ext cx="1800200" cy="2232248"/>
          </a:xfrm>
          <a:prstGeom prst="rect">
            <a:avLst/>
          </a:prstGeom>
          <a:solidFill>
            <a:srgbClr val="CC0066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7</a:t>
            </a:r>
            <a:endParaRPr lang="ar-AE" dirty="0"/>
          </a:p>
        </p:txBody>
      </p:sp>
      <p:pic>
        <p:nvPicPr>
          <p:cNvPr id="5122" name="Picture 2" descr="http://t2.gstatic.com/images?q=tbn:ANd9GcQqVbix6AixXQpRF9UFHyNpjljp8-uWIflXGRHddkwOPYJze30jFfwBrfx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068960"/>
            <a:ext cx="1116632" cy="1752925"/>
          </a:xfrm>
          <a:prstGeom prst="rect">
            <a:avLst/>
          </a:prstGeom>
          <a:solidFill>
            <a:srgbClr val="CC0066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7"/>
          <p:cNvSpPr/>
          <p:nvPr/>
        </p:nvSpPr>
        <p:spPr>
          <a:xfrm>
            <a:off x="3995936" y="2780928"/>
            <a:ext cx="1800200" cy="2232248"/>
          </a:xfrm>
          <a:prstGeom prst="rect">
            <a:avLst/>
          </a:prstGeom>
          <a:solidFill>
            <a:srgbClr val="CC0066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7</a:t>
            </a:r>
            <a:endParaRPr lang="ar-AE" dirty="0"/>
          </a:p>
        </p:txBody>
      </p:sp>
      <p:sp>
        <p:nvSpPr>
          <p:cNvPr id="9" name="Rectangle 8"/>
          <p:cNvSpPr/>
          <p:nvPr/>
        </p:nvSpPr>
        <p:spPr>
          <a:xfrm>
            <a:off x="1691680" y="2780928"/>
            <a:ext cx="1800200" cy="2232248"/>
          </a:xfrm>
          <a:prstGeom prst="rect">
            <a:avLst/>
          </a:prstGeom>
          <a:solidFill>
            <a:srgbClr val="CC0066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7</a:t>
            </a:r>
            <a:endParaRPr lang="ar-AE" dirty="0"/>
          </a:p>
        </p:txBody>
      </p:sp>
      <p:pic>
        <p:nvPicPr>
          <p:cNvPr id="5124" name="Picture 4" descr="http://image.shutterstock.com/display_pic_with_logo/101406/101406,1249950790,2/stock-vector-open-mouth-with-tongue-and-teeth-adobe-illustrator-gradient-mesh-tool-was-used-cmyk-color-3506512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996952"/>
            <a:ext cx="1296144" cy="1801720"/>
          </a:xfrm>
          <a:prstGeom prst="rect">
            <a:avLst/>
          </a:prstGeom>
          <a:solidFill>
            <a:srgbClr val="CC0066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126" name="Picture 6" descr="http://3.bp.blogspot.com/__meJbBG-3hU/S8bPkK1aN5I/AAAAAAAAAqs/I4o0ZKuyIN0/s1600/%D8%A7%D9%86%D9%81+%D8%A7%D9%84%D8%A7%D9%86%D8%B3%D8%A7%D9%86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2996952"/>
            <a:ext cx="1296144" cy="1855491"/>
          </a:xfrm>
          <a:prstGeom prst="rect">
            <a:avLst/>
          </a:prstGeom>
          <a:solidFill>
            <a:srgbClr val="CC0066"/>
          </a:solidFill>
          <a:ln>
            <a:solidFill>
              <a:srgbClr val="FF33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323528" y="6137920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4" name="Action Button: Home 13">
            <a:hlinkClick r:id="rId8" action="ppaction://hlinksldjump" highlightClick="1"/>
          </p:cNvPr>
          <p:cNvSpPr/>
          <p:nvPr/>
        </p:nvSpPr>
        <p:spPr>
          <a:xfrm>
            <a:off x="179512" y="116632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Rectangle 14"/>
          <p:cNvSpPr/>
          <p:nvPr/>
        </p:nvSpPr>
        <p:spPr>
          <a:xfrm>
            <a:off x="827584" y="1412776"/>
            <a:ext cx="7632848" cy="1080120"/>
          </a:xfrm>
          <a:prstGeom prst="rect">
            <a:avLst/>
          </a:prstGeom>
          <a:solidFill>
            <a:srgbClr val="CC0066"/>
          </a:solidFill>
          <a:ln>
            <a:solidFill>
              <a:srgbClr val="FF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By witch sense  you can smell the flower?</a:t>
            </a:r>
          </a:p>
          <a:p>
            <a:pPr algn="ctr">
              <a:buNone/>
            </a:pPr>
            <a:endParaRPr lang="ar-A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Heart 15">
            <a:hlinkClick r:id="rId7" action="ppaction://hlinksldjump"/>
          </p:cNvPr>
          <p:cNvSpPr/>
          <p:nvPr/>
        </p:nvSpPr>
        <p:spPr>
          <a:xfrm>
            <a:off x="251520" y="1052736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ar-A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Rounded Rectangle 3"/>
          <p:cNvSpPr/>
          <p:nvPr/>
        </p:nvSpPr>
        <p:spPr>
          <a:xfrm>
            <a:off x="875319" y="343542"/>
            <a:ext cx="5112568" cy="2304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wrong</a:t>
            </a:r>
            <a:endParaRPr lang="ar-AE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5796136" y="-387424"/>
            <a:ext cx="2880320" cy="403244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050" name="Picture 2" descr="http://forum.khleeg.com/imgcache/2/25678khle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84984"/>
            <a:ext cx="2912322" cy="28803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B91003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79512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Heart 10">
            <a:hlinkClick r:id="rId4" action="ppaction://hlinksldjump"/>
          </p:cNvPr>
          <p:cNvSpPr/>
          <p:nvPr/>
        </p:nvSpPr>
        <p:spPr>
          <a:xfrm>
            <a:off x="251520" y="1052736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460432" y="6298819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7596336" y="6309320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6" name="Action Button: Home 5">
            <a:hlinkClick r:id="rId7" action="ppaction://hlinksldjump" highlightClick="1"/>
          </p:cNvPr>
          <p:cNvSpPr/>
          <p:nvPr/>
        </p:nvSpPr>
        <p:spPr>
          <a:xfrm>
            <a:off x="251520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Rounded Rectangle 3"/>
          <p:cNvSpPr/>
          <p:nvPr/>
        </p:nvSpPr>
        <p:spPr>
          <a:xfrm>
            <a:off x="1043608" y="476672"/>
            <a:ext cx="5112568" cy="2304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Wright</a:t>
            </a:r>
            <a:endParaRPr lang="ar-AE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Diagonal Stripe 4"/>
          <p:cNvSpPr/>
          <p:nvPr/>
        </p:nvSpPr>
        <p:spPr>
          <a:xfrm rot="1099385">
            <a:off x="7350515" y="385259"/>
            <a:ext cx="936104" cy="362622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Diagonal Stripe 6"/>
          <p:cNvSpPr/>
          <p:nvPr/>
        </p:nvSpPr>
        <p:spPr>
          <a:xfrm rot="7618015">
            <a:off x="6087257" y="1882618"/>
            <a:ext cx="1620170" cy="1251286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chemeClr val="tx1"/>
              </a:solidFill>
            </a:endParaRPr>
          </a:p>
        </p:txBody>
      </p:sp>
      <p:pic>
        <p:nvPicPr>
          <p:cNvPr id="1026" name="Picture 2" descr="http://i3.makcdn.com/wp-content/blogs.dir/26986/files/2009/06/happy-face-istock-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4343400" cy="24482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79512" y="116632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Heart 10">
            <a:hlinkClick r:id="rId4" action="ppaction://hlinksldjump"/>
          </p:cNvPr>
          <p:cNvSpPr/>
          <p:nvPr/>
        </p:nvSpPr>
        <p:spPr>
          <a:xfrm>
            <a:off x="251520" y="1052736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ar-A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2780928"/>
            <a:ext cx="1800200" cy="2232248"/>
          </a:xfrm>
          <a:prstGeom prst="rect">
            <a:avLst/>
          </a:prstGeom>
          <a:solidFill>
            <a:srgbClr val="CC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7</a:t>
            </a:r>
            <a:endParaRPr lang="ar-AE" dirty="0"/>
          </a:p>
        </p:txBody>
      </p:sp>
      <p:pic>
        <p:nvPicPr>
          <p:cNvPr id="5" name="Picture 2" descr="http://t2.gstatic.com/images?q=tbn:ANd9GcQqVbix6AixXQpRF9UFHyNpjljp8-uWIflXGRHddkwOPYJze30jFfwBrfx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96952"/>
            <a:ext cx="1116632" cy="1752925"/>
          </a:xfrm>
          <a:prstGeom prst="rect">
            <a:avLst/>
          </a:prstGeom>
          <a:solidFill>
            <a:srgbClr val="CC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3995936" y="2780928"/>
            <a:ext cx="1800200" cy="2232248"/>
          </a:xfrm>
          <a:prstGeom prst="rect">
            <a:avLst/>
          </a:prstGeom>
          <a:solidFill>
            <a:srgbClr val="CC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7</a:t>
            </a:r>
            <a:endParaRPr lang="ar-AE" dirty="0"/>
          </a:p>
        </p:txBody>
      </p:sp>
      <p:sp>
        <p:nvSpPr>
          <p:cNvPr id="7" name="Rectangle 6"/>
          <p:cNvSpPr/>
          <p:nvPr/>
        </p:nvSpPr>
        <p:spPr>
          <a:xfrm>
            <a:off x="6156176" y="2780928"/>
            <a:ext cx="1800200" cy="2232248"/>
          </a:xfrm>
          <a:prstGeom prst="rect">
            <a:avLst/>
          </a:prstGeom>
          <a:solidFill>
            <a:srgbClr val="CC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7</a:t>
            </a:r>
            <a:endParaRPr lang="ar-AE" dirty="0"/>
          </a:p>
        </p:txBody>
      </p:sp>
      <p:pic>
        <p:nvPicPr>
          <p:cNvPr id="8" name="Picture 4" descr="http://image.shutterstock.com/display_pic_with_logo/101406/101406,1249950790,2/stock-vector-open-mouth-with-tongue-and-teeth-adobe-illustrator-gradient-mesh-tool-was-used-cmyk-color-3506512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996952"/>
            <a:ext cx="1296144" cy="1801720"/>
          </a:xfrm>
          <a:prstGeom prst="rect">
            <a:avLst/>
          </a:prstGeom>
          <a:solidFill>
            <a:srgbClr val="CC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6" descr="http://3.bp.blogspot.com/__meJbBG-3hU/S8bPkK1aN5I/AAAAAAAAAqs/I4o0ZKuyIN0/s1600/%D8%A7%D9%86%D9%81+%D8%A7%D9%84%D8%A7%D9%86%D8%B3%D8%A7%D9%8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996952"/>
            <a:ext cx="1296144" cy="1855491"/>
          </a:xfrm>
          <a:prstGeom prst="rect">
            <a:avLst/>
          </a:prstGeom>
          <a:solidFill>
            <a:srgbClr val="CC00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Right Arrow 9">
            <a:hlinkClick r:id="rId7" action="ppaction://hlinksldjump"/>
          </p:cNvPr>
          <p:cNvSpPr/>
          <p:nvPr/>
        </p:nvSpPr>
        <p:spPr>
          <a:xfrm>
            <a:off x="7308304" y="5949280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3" name="Action Button: Home 12">
            <a:hlinkClick r:id="rId8" action="ppaction://hlinksldjump" highlightClick="1"/>
          </p:cNvPr>
          <p:cNvSpPr/>
          <p:nvPr/>
        </p:nvSpPr>
        <p:spPr>
          <a:xfrm>
            <a:off x="179512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Rectangle 13"/>
          <p:cNvSpPr/>
          <p:nvPr/>
        </p:nvSpPr>
        <p:spPr>
          <a:xfrm>
            <a:off x="971600" y="1340768"/>
            <a:ext cx="7200800" cy="1080120"/>
          </a:xfrm>
          <a:prstGeom prst="rect">
            <a:avLst/>
          </a:prstGeom>
          <a:solidFill>
            <a:srgbClr val="CC0066"/>
          </a:solidFill>
          <a:ln>
            <a:solidFill>
              <a:srgbClr val="FF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By witch sense  you can eat the food?</a:t>
            </a:r>
          </a:p>
          <a:p>
            <a:pPr algn="ctr">
              <a:buNone/>
            </a:pPr>
            <a:endParaRPr lang="ar-A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Heart 14">
            <a:hlinkClick r:id="rId7" action="ppaction://hlinksldjump"/>
          </p:cNvPr>
          <p:cNvSpPr/>
          <p:nvPr/>
        </p:nvSpPr>
        <p:spPr>
          <a:xfrm>
            <a:off x="251520" y="1052736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Rounded Rectangle 3"/>
          <p:cNvSpPr/>
          <p:nvPr/>
        </p:nvSpPr>
        <p:spPr>
          <a:xfrm>
            <a:off x="1043608" y="476672"/>
            <a:ext cx="5112568" cy="2304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Wright</a:t>
            </a:r>
            <a:endParaRPr lang="ar-AE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Diagonal Stripe 4"/>
          <p:cNvSpPr/>
          <p:nvPr/>
        </p:nvSpPr>
        <p:spPr>
          <a:xfrm rot="1099385">
            <a:off x="7350515" y="385259"/>
            <a:ext cx="936104" cy="362622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Diagonal Stripe 6"/>
          <p:cNvSpPr/>
          <p:nvPr/>
        </p:nvSpPr>
        <p:spPr>
          <a:xfrm rot="7618015">
            <a:off x="6087257" y="1882618"/>
            <a:ext cx="1620170" cy="1251286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chemeClr val="tx1"/>
              </a:solidFill>
            </a:endParaRPr>
          </a:p>
        </p:txBody>
      </p:sp>
      <p:pic>
        <p:nvPicPr>
          <p:cNvPr id="1026" name="Picture 2" descr="http://i3.makcdn.com/wp-content/blogs.dir/26986/files/2009/06/happy-face-istock-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4343400" cy="24482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79512" y="116632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Heart 10">
            <a:hlinkClick r:id="rId4" action="ppaction://hlinksldjump"/>
          </p:cNvPr>
          <p:cNvSpPr/>
          <p:nvPr/>
        </p:nvSpPr>
        <p:spPr>
          <a:xfrm>
            <a:off x="251520" y="1052736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ar-A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Rounded Rectangle 3"/>
          <p:cNvSpPr/>
          <p:nvPr/>
        </p:nvSpPr>
        <p:spPr>
          <a:xfrm>
            <a:off x="875319" y="343542"/>
            <a:ext cx="5112568" cy="2304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wrong</a:t>
            </a:r>
            <a:endParaRPr lang="ar-AE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5796136" y="-387424"/>
            <a:ext cx="2880320" cy="403244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050" name="Picture 2" descr="http://forum.khleeg.com/imgcache/2/25678khle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84984"/>
            <a:ext cx="2912322" cy="28803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B91003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79512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Heart 10">
            <a:hlinkClick r:id="rId4" action="ppaction://hlinksldjump"/>
          </p:cNvPr>
          <p:cNvSpPr/>
          <p:nvPr/>
        </p:nvSpPr>
        <p:spPr>
          <a:xfrm>
            <a:off x="251520" y="1052736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ar-AE" dirty="0"/>
          </a:p>
        </p:txBody>
      </p:sp>
      <p:pic>
        <p:nvPicPr>
          <p:cNvPr id="3074" name="Picture 2" descr="http://www.maxforums.net/uploaded/73773/1270676667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96952"/>
            <a:ext cx="3113672" cy="208823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6" name="Picture 4" descr="http://www.3bq.com/vb/imgcache/1455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996952"/>
            <a:ext cx="2784310" cy="208823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ight Arrow 5">
            <a:hlinkClick r:id="rId6" action="ppaction://hlinksldjump"/>
          </p:cNvPr>
          <p:cNvSpPr/>
          <p:nvPr/>
        </p:nvSpPr>
        <p:spPr>
          <a:xfrm>
            <a:off x="251520" y="5877272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Home 8">
            <a:hlinkClick r:id="rId7" action="ppaction://hlinksldjump" highlightClick="1"/>
          </p:cNvPr>
          <p:cNvSpPr/>
          <p:nvPr/>
        </p:nvSpPr>
        <p:spPr>
          <a:xfrm>
            <a:off x="179512" y="116632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Rectangle 9"/>
          <p:cNvSpPr/>
          <p:nvPr/>
        </p:nvSpPr>
        <p:spPr>
          <a:xfrm>
            <a:off x="1187624" y="1412776"/>
            <a:ext cx="7200800" cy="1080120"/>
          </a:xfrm>
          <a:prstGeom prst="rect">
            <a:avLst/>
          </a:prstGeom>
          <a:solidFill>
            <a:srgbClr val="CC0066"/>
          </a:solidFill>
          <a:ln>
            <a:solidFill>
              <a:srgbClr val="FF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you use to clean your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mouth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   </a:t>
            </a:r>
            <a:endParaRPr lang="ar-A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Heart 10">
            <a:hlinkClick r:id="rId6" action="ppaction://hlinksldjump"/>
          </p:cNvPr>
          <p:cNvSpPr/>
          <p:nvPr/>
        </p:nvSpPr>
        <p:spPr>
          <a:xfrm>
            <a:off x="251520" y="1052736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Rounded Rectangle 3"/>
          <p:cNvSpPr/>
          <p:nvPr/>
        </p:nvSpPr>
        <p:spPr>
          <a:xfrm>
            <a:off x="1043608" y="476672"/>
            <a:ext cx="5112568" cy="2304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Wright</a:t>
            </a:r>
            <a:endParaRPr lang="ar-AE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Diagonal Stripe 4"/>
          <p:cNvSpPr/>
          <p:nvPr/>
        </p:nvSpPr>
        <p:spPr>
          <a:xfrm rot="1099385">
            <a:off x="7350515" y="385259"/>
            <a:ext cx="936104" cy="362622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Diagonal Stripe 6"/>
          <p:cNvSpPr/>
          <p:nvPr/>
        </p:nvSpPr>
        <p:spPr>
          <a:xfrm rot="7618015">
            <a:off x="6087257" y="1882618"/>
            <a:ext cx="1620170" cy="1251286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chemeClr val="tx1"/>
              </a:solidFill>
            </a:endParaRPr>
          </a:p>
        </p:txBody>
      </p:sp>
      <p:pic>
        <p:nvPicPr>
          <p:cNvPr id="1026" name="Picture 2" descr="http://i3.makcdn.com/wp-content/blogs.dir/26986/files/2009/06/happy-face-istock-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4343400" cy="24482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79512" y="116632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Heart 10">
            <a:hlinkClick r:id="rId4" action="ppaction://hlinksldjump"/>
          </p:cNvPr>
          <p:cNvSpPr/>
          <p:nvPr/>
        </p:nvSpPr>
        <p:spPr>
          <a:xfrm>
            <a:off x="251520" y="1052736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ar-A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Rounded Rectangle 3"/>
          <p:cNvSpPr/>
          <p:nvPr/>
        </p:nvSpPr>
        <p:spPr>
          <a:xfrm>
            <a:off x="875319" y="343542"/>
            <a:ext cx="5112568" cy="2304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wrong</a:t>
            </a:r>
            <a:endParaRPr lang="ar-AE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5796136" y="-387424"/>
            <a:ext cx="2880320" cy="403244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050" name="Picture 2" descr="http://forum.khleeg.com/imgcache/2/25678khle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84984"/>
            <a:ext cx="2912322" cy="28803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B91003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79512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Heart 10">
            <a:hlinkClick r:id="rId4" action="ppaction://hlinksldjump"/>
          </p:cNvPr>
          <p:cNvSpPr/>
          <p:nvPr/>
        </p:nvSpPr>
        <p:spPr>
          <a:xfrm>
            <a:off x="251520" y="1052736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ar-A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323528" y="5949280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Rectangle 4"/>
          <p:cNvSpPr/>
          <p:nvPr/>
        </p:nvSpPr>
        <p:spPr>
          <a:xfrm>
            <a:off x="2699792" y="3645024"/>
            <a:ext cx="1656184" cy="1008112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Yes</a:t>
            </a:r>
            <a:endParaRPr lang="ar-A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2040" y="3645024"/>
            <a:ext cx="1656184" cy="1008112"/>
          </a:xfrm>
          <a:prstGeom prst="rect">
            <a:avLst/>
          </a:prstGeom>
          <a:solidFill>
            <a:srgbClr val="CC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No</a:t>
            </a:r>
            <a:endParaRPr lang="ar-A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3" name="Action Button: Home 12">
            <a:hlinkClick r:id="rId5" action="ppaction://hlinksldjump" highlightClick="1"/>
          </p:cNvPr>
          <p:cNvSpPr/>
          <p:nvPr/>
        </p:nvSpPr>
        <p:spPr>
          <a:xfrm>
            <a:off x="179512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Rectangle 13"/>
          <p:cNvSpPr/>
          <p:nvPr/>
        </p:nvSpPr>
        <p:spPr>
          <a:xfrm>
            <a:off x="827584" y="1916832"/>
            <a:ext cx="7200800" cy="1080120"/>
          </a:xfrm>
          <a:prstGeom prst="rect">
            <a:avLst/>
          </a:prstGeom>
          <a:solidFill>
            <a:srgbClr val="CC0066"/>
          </a:solidFill>
          <a:ln>
            <a:solidFill>
              <a:srgbClr val="FF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you think some part of your body move?</a:t>
            </a:r>
            <a:endParaRPr lang="ar-A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Heart 15">
            <a:hlinkClick r:id="rId2" action="ppaction://hlinksldjump"/>
          </p:cNvPr>
          <p:cNvSpPr/>
          <p:nvPr/>
        </p:nvSpPr>
        <p:spPr>
          <a:xfrm>
            <a:off x="251520" y="1052736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Rounded Rectangle 3"/>
          <p:cNvSpPr/>
          <p:nvPr/>
        </p:nvSpPr>
        <p:spPr>
          <a:xfrm>
            <a:off x="1043608" y="476672"/>
            <a:ext cx="5112568" cy="2304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Wright</a:t>
            </a:r>
            <a:endParaRPr lang="ar-AE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Diagonal Stripe 4"/>
          <p:cNvSpPr/>
          <p:nvPr/>
        </p:nvSpPr>
        <p:spPr>
          <a:xfrm rot="1099385">
            <a:off x="7350515" y="385259"/>
            <a:ext cx="936104" cy="362622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Diagonal Stripe 6"/>
          <p:cNvSpPr/>
          <p:nvPr/>
        </p:nvSpPr>
        <p:spPr>
          <a:xfrm rot="7618015">
            <a:off x="6087257" y="1882618"/>
            <a:ext cx="1620170" cy="1251286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chemeClr val="tx1"/>
              </a:solidFill>
            </a:endParaRPr>
          </a:p>
        </p:txBody>
      </p:sp>
      <p:pic>
        <p:nvPicPr>
          <p:cNvPr id="1026" name="Picture 2" descr="http://i3.makcdn.com/wp-content/blogs.dir/26986/files/2009/06/happy-face-istock-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4343400" cy="24482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79512" y="116632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Heart 10">
            <a:hlinkClick r:id="rId4" action="ppaction://hlinksldjump"/>
          </p:cNvPr>
          <p:cNvSpPr/>
          <p:nvPr/>
        </p:nvSpPr>
        <p:spPr>
          <a:xfrm>
            <a:off x="251520" y="1052736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ar-A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Rounded Rectangle 3"/>
          <p:cNvSpPr/>
          <p:nvPr/>
        </p:nvSpPr>
        <p:spPr>
          <a:xfrm>
            <a:off x="875319" y="343542"/>
            <a:ext cx="5112568" cy="2304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wrong</a:t>
            </a:r>
            <a:endParaRPr lang="ar-AE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5796136" y="-387424"/>
            <a:ext cx="2880320" cy="403244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050" name="Picture 2" descr="http://forum.khleeg.com/imgcache/2/25678khle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84984"/>
            <a:ext cx="2912322" cy="28803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B91003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79512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Heart 10">
            <a:hlinkClick r:id="rId4" action="ppaction://hlinksldjump"/>
          </p:cNvPr>
          <p:cNvSpPr/>
          <p:nvPr/>
        </p:nvSpPr>
        <p:spPr>
          <a:xfrm>
            <a:off x="251520" y="1052736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photos.net/photo/10small_1234170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124744"/>
            <a:ext cx="1960703" cy="42550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30" name="Picture 6" descr="http://img.alibaba.com/photo/339651740/Kid_basketball_play_s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5"/>
            <a:ext cx="2200103" cy="42484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251520" y="260648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9" name="Picture 4" descr="http://t1.gstatic.com/images?q=tbn:ANd9GcSksoBZF_nsMyVevWCBPHIieHWyULALNjNuhr-maSw2Jau52qPypA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118198"/>
            <a:ext cx="1928785" cy="42550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ar-A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611560" y="5877272"/>
            <a:ext cx="144016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5" name="Rectangle 4"/>
          <p:cNvSpPr/>
          <p:nvPr/>
        </p:nvSpPr>
        <p:spPr>
          <a:xfrm>
            <a:off x="6516216" y="2924944"/>
            <a:ext cx="1800200" cy="2232248"/>
          </a:xfrm>
          <a:prstGeom prst="rect">
            <a:avLst/>
          </a:prstGeom>
          <a:solidFill>
            <a:srgbClr val="CC0066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10</a:t>
            </a:r>
            <a:endParaRPr lang="ar-A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5936" y="2924944"/>
            <a:ext cx="1800200" cy="2232248"/>
          </a:xfrm>
          <a:prstGeom prst="rect">
            <a:avLst/>
          </a:prstGeom>
          <a:solidFill>
            <a:srgbClr val="CC0066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action="ppaction://hlinksldjump"/>
              </a:rPr>
              <a:t>7</a:t>
            </a:r>
            <a:endParaRPr lang="ar-A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7664" y="2924944"/>
            <a:ext cx="1800200" cy="2232248"/>
          </a:xfrm>
          <a:prstGeom prst="rect">
            <a:avLst/>
          </a:prstGeom>
          <a:solidFill>
            <a:srgbClr val="CC0066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5</a:t>
            </a:r>
            <a:endParaRPr lang="ar-A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6" name="Action Button: Home 15">
            <a:hlinkClick r:id="rId5" action="ppaction://hlinksldjump" highlightClick="1"/>
          </p:cNvPr>
          <p:cNvSpPr/>
          <p:nvPr/>
        </p:nvSpPr>
        <p:spPr>
          <a:xfrm>
            <a:off x="179512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7" name="Rectangle 16"/>
          <p:cNvSpPr/>
          <p:nvPr/>
        </p:nvSpPr>
        <p:spPr>
          <a:xfrm>
            <a:off x="1259632" y="1628800"/>
            <a:ext cx="7200800" cy="1080120"/>
          </a:xfrm>
          <a:prstGeom prst="rect">
            <a:avLst/>
          </a:prstGeom>
          <a:solidFill>
            <a:srgbClr val="CC0066"/>
          </a:solidFill>
          <a:ln>
            <a:solidFill>
              <a:srgbClr val="FF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None/>
            </a:pPr>
            <a:r>
              <a:rPr lang="ar-A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؟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many finger do you have in one hand</a:t>
            </a:r>
            <a:endParaRPr lang="ar-A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Heart 17">
            <a:hlinkClick r:id="rId2" action="ppaction://hlinksldjump"/>
          </p:cNvPr>
          <p:cNvSpPr/>
          <p:nvPr/>
        </p:nvSpPr>
        <p:spPr>
          <a:xfrm>
            <a:off x="251520" y="1052736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ar-A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Rounded Rectangle 3"/>
          <p:cNvSpPr/>
          <p:nvPr/>
        </p:nvSpPr>
        <p:spPr>
          <a:xfrm>
            <a:off x="875319" y="343542"/>
            <a:ext cx="5112568" cy="23042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wrong</a:t>
            </a:r>
            <a:endParaRPr lang="ar-AE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5796136" y="-387424"/>
            <a:ext cx="2880320" cy="4032448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2050" name="Picture 2" descr="http://forum.khleeg.com/imgcache/2/25678khle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84984"/>
            <a:ext cx="2912322" cy="288032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B91003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79512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Heart 10">
            <a:hlinkClick r:id="rId4" action="ppaction://hlinksldjump"/>
          </p:cNvPr>
          <p:cNvSpPr/>
          <p:nvPr/>
        </p:nvSpPr>
        <p:spPr>
          <a:xfrm>
            <a:off x="251520" y="1052736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Rounded Rectangle 3"/>
          <p:cNvSpPr/>
          <p:nvPr/>
        </p:nvSpPr>
        <p:spPr>
          <a:xfrm>
            <a:off x="1043608" y="476672"/>
            <a:ext cx="5112568" cy="2304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Wright</a:t>
            </a:r>
            <a:endParaRPr lang="ar-AE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Diagonal Stripe 4"/>
          <p:cNvSpPr/>
          <p:nvPr/>
        </p:nvSpPr>
        <p:spPr>
          <a:xfrm rot="1099385">
            <a:off x="7350515" y="385259"/>
            <a:ext cx="936104" cy="3626229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Diagonal Stripe 6"/>
          <p:cNvSpPr/>
          <p:nvPr/>
        </p:nvSpPr>
        <p:spPr>
          <a:xfrm rot="7618015">
            <a:off x="6087257" y="1882618"/>
            <a:ext cx="1620170" cy="1251286"/>
          </a:xfrm>
          <a:prstGeom prst="diagStrip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chemeClr val="tx1"/>
              </a:solidFill>
            </a:endParaRPr>
          </a:p>
        </p:txBody>
      </p:sp>
      <p:pic>
        <p:nvPicPr>
          <p:cNvPr id="1026" name="Picture 2" descr="http://i3.makcdn.com/wp-content/blogs.dir/26986/files/2009/06/happy-face-istock-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429000"/>
            <a:ext cx="4343400" cy="24482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Home 9">
            <a:hlinkClick r:id="rId3" action="ppaction://hlinksldjump" highlightClick="1"/>
          </p:cNvPr>
          <p:cNvSpPr/>
          <p:nvPr/>
        </p:nvSpPr>
        <p:spPr>
          <a:xfrm>
            <a:off x="179512" y="116632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Heart 10">
            <a:hlinkClick r:id="rId4" action="ppaction://hlinksldjump"/>
          </p:cNvPr>
          <p:cNvSpPr/>
          <p:nvPr/>
        </p:nvSpPr>
        <p:spPr>
          <a:xfrm>
            <a:off x="251520" y="1052736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ar-AE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AE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video</a:t>
            </a:r>
            <a:r>
              <a:rPr lang="ar-AE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AE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ar-AE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Trapezoid 3"/>
          <p:cNvSpPr/>
          <p:nvPr/>
        </p:nvSpPr>
        <p:spPr>
          <a:xfrm>
            <a:off x="2195736" y="2564904"/>
            <a:ext cx="5040560" cy="2108380"/>
          </a:xfrm>
          <a:prstGeom prst="trapezoid">
            <a:avLst/>
          </a:prstGeom>
          <a:solidFill>
            <a:srgbClr val="990033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ar-A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video</a:t>
            </a:r>
            <a:r>
              <a:rPr lang="ar-A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ar-AE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ar-AE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Home 8">
            <a:hlinkClick r:id="rId2" action="ppaction://hlinksldjump" highlightClick="1"/>
          </p:cNvPr>
          <p:cNvSpPr/>
          <p:nvPr/>
        </p:nvSpPr>
        <p:spPr>
          <a:xfrm>
            <a:off x="179512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activity1</a:t>
            </a:r>
            <a:r>
              <a:rPr lang="ar-A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A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ar-A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://www.osamaplast.com/images/c4d513aa3f02846af713e544b8c3a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268760"/>
            <a:ext cx="3564657" cy="2701917"/>
          </a:xfrm>
          <a:prstGeom prst="rect">
            <a:avLst/>
          </a:prstGeom>
          <a:ln w="228600" cap="sq" cmpd="thickThin">
            <a:solidFill>
              <a:srgbClr val="CC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76" name="Picture 4" descr="http://t3.gstatic.com/images?q=tbn:ANd9GcRxg7ZiYboVUpdu2uS0d5hwFyhE14ppsKr_0AgLhh8iQBvizonooRn_cBW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340768"/>
            <a:ext cx="2047875" cy="2238376"/>
          </a:xfrm>
          <a:prstGeom prst="rect">
            <a:avLst/>
          </a:prstGeom>
          <a:ln w="228600" cap="sq" cmpd="thickThin">
            <a:solidFill>
              <a:srgbClr val="CC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80" name="Picture 8" descr="http://t2.gstatic.com/images?q=tbn:ANd9GcT2emmXzED1cT1_tNojS78YP3sP3c4RVMigmEpPL1K5z4eeamxS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060848"/>
            <a:ext cx="2343150" cy="1952625"/>
          </a:xfrm>
          <a:prstGeom prst="rect">
            <a:avLst/>
          </a:prstGeom>
          <a:ln w="228600" cap="sq" cmpd="thickThin">
            <a:solidFill>
              <a:srgbClr val="CC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82" name="Picture 10" descr="http://www.ghlak.org/up/uploads/images/ghlak-5c8d33d8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3645024"/>
            <a:ext cx="3538364" cy="2458244"/>
          </a:xfrm>
          <a:prstGeom prst="rect">
            <a:avLst/>
          </a:prstGeom>
          <a:ln w="228600" cap="sq" cmpd="thickThin">
            <a:solidFill>
              <a:srgbClr val="CC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084" name="Picture 12" descr="http://farm1.static.flickr.com/108/299371064_bfb8b94b1f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3501008"/>
            <a:ext cx="3810000" cy="2857500"/>
          </a:xfrm>
          <a:prstGeom prst="rect">
            <a:avLst/>
          </a:prstGeom>
          <a:ln w="228600" cap="sq" cmpd="thickThin">
            <a:solidFill>
              <a:srgbClr val="CC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Home 9">
            <a:hlinkClick r:id="rId8" action="ppaction://hlinksldjump" highlightClick="1"/>
          </p:cNvPr>
          <p:cNvSpPr/>
          <p:nvPr/>
        </p:nvSpPr>
        <p:spPr>
          <a:xfrm>
            <a:off x="107504" y="116632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ar-AE"/>
          </a:p>
        </p:txBody>
      </p:sp>
      <p:pic>
        <p:nvPicPr>
          <p:cNvPr id="4" name="Picture 4" descr="http://up.arab-x.com/Oct11/fau66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852936"/>
            <a:ext cx="5238750" cy="3333750"/>
          </a:xfrm>
          <a:prstGeom prst="rect">
            <a:avLst/>
          </a:prstGeom>
          <a:ln w="228600" cap="sq" cmpd="thickThin">
            <a:solidFill>
              <a:srgbClr val="CC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http://up.arab-x.com/Oct11/pgK66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4824536" cy="3070159"/>
          </a:xfrm>
          <a:prstGeom prst="rect">
            <a:avLst/>
          </a:prstGeom>
          <a:ln w="228600" cap="sq" cmpd="thickThin">
            <a:solidFill>
              <a:srgbClr val="CC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4" name="Action Button: Home 13">
            <a:hlinkClick r:id="rId4" action="ppaction://hlinksldjump" highlightClick="1"/>
          </p:cNvPr>
          <p:cNvSpPr/>
          <p:nvPr/>
        </p:nvSpPr>
        <p:spPr>
          <a:xfrm>
            <a:off x="107504" y="116632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ar-AE"/>
          </a:p>
        </p:txBody>
      </p:sp>
      <p:pic>
        <p:nvPicPr>
          <p:cNvPr id="4" name="Picture 8" descr="http://www.rd.ca/cms/images/image/galleries2009/5%20Things/PaperPlates_ArtsCrafts_2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4104456" cy="4104456"/>
          </a:xfrm>
          <a:prstGeom prst="rect">
            <a:avLst/>
          </a:prstGeom>
          <a:ln w="228600" cap="sq" cmpd="thickThin">
            <a:solidFill>
              <a:srgbClr val="CC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http://teenymanolo.com/wordpress/wp-content/uploads/2009/08/Food-face-pl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3672408" cy="3848684"/>
          </a:xfrm>
          <a:prstGeom prst="rect">
            <a:avLst/>
          </a:prstGeom>
          <a:ln w="228600" cap="sq" cmpd="thickThin">
            <a:solidFill>
              <a:srgbClr val="CC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8" name="Action Button: Home 7">
            <a:hlinkClick r:id="rId4" action="ppaction://hlinksldjump" highlightClick="1"/>
          </p:cNvPr>
          <p:cNvSpPr/>
          <p:nvPr/>
        </p:nvSpPr>
        <p:spPr>
          <a:xfrm>
            <a:off x="179512" y="260648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activity2</a:t>
            </a:r>
            <a:r>
              <a:rPr lang="ar-A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ar-A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ar-A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9154" name="Picture 2" descr="http://www.islamswomen.net/vb/imgcache/1479.imgc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56792"/>
            <a:ext cx="2873896" cy="2830788"/>
          </a:xfrm>
          <a:prstGeom prst="rect">
            <a:avLst/>
          </a:prstGeom>
          <a:ln w="228600" cap="sq" cmpd="thickThin">
            <a:solidFill>
              <a:srgbClr val="CC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9156" name="Picture 4" descr="http://1fleurette.free.fr/faire%20avec%20les%20enfants5/lion2+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3528392" cy="3668284"/>
          </a:xfrm>
          <a:prstGeom prst="rect">
            <a:avLst/>
          </a:prstGeom>
          <a:ln w="228600" cap="sq" cmpd="thickThin">
            <a:solidFill>
              <a:srgbClr val="CC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9158" name="Picture 6" descr="http://www.hawahome.com/vb/nupload/33046_11825346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824535"/>
            <a:ext cx="3429000" cy="1988841"/>
          </a:xfrm>
          <a:prstGeom prst="rect">
            <a:avLst/>
          </a:prstGeom>
          <a:ln w="228600" cap="sq" cmpd="thickThin">
            <a:solidFill>
              <a:srgbClr val="CC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Home 8">
            <a:hlinkClick r:id="rId5" action="ppaction://hlinksldjump" highlightClick="1"/>
          </p:cNvPr>
          <p:cNvSpPr/>
          <p:nvPr/>
        </p:nvSpPr>
        <p:spPr>
          <a:xfrm>
            <a:off x="179512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</p:txBody>
      </p:sp>
      <p:pic>
        <p:nvPicPr>
          <p:cNvPr id="4" name="Picture 2" descr="http://up.arab-x.com/Oct11/6Yw67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97854"/>
            <a:ext cx="6912768" cy="4207410"/>
          </a:xfrm>
          <a:prstGeom prst="rect">
            <a:avLst/>
          </a:prstGeom>
          <a:ln w="228600" cap="sq" cmpd="thickThin">
            <a:solidFill>
              <a:srgbClr val="CC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251520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8229600" cy="452596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13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End </a:t>
            </a:r>
            <a:endParaRPr lang="ar-AE" sz="13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251520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9" name="Action Button: Home 8">
            <a:hlinkClick r:id="rId2" action="ppaction://hlinksldjump" highlightClick="1"/>
          </p:cNvPr>
          <p:cNvSpPr/>
          <p:nvPr/>
        </p:nvSpPr>
        <p:spPr>
          <a:xfrm>
            <a:off x="179512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5842" name="Picture 2" descr="http://up.arab-x.com/May11/qTb70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76872"/>
            <a:ext cx="3600400" cy="3600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35844" name="Picture 4" descr="http://image.shutterstock.com/display_pic_with_logo/437/437,1189937161,3/stock-vector-jump-rope-vector-53769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908720"/>
            <a:ext cx="3566170" cy="28291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3399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148064" y="2564904"/>
            <a:ext cx="3384376" cy="2880320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0" name="Rounded Rectangle 9"/>
          <p:cNvSpPr/>
          <p:nvPr/>
        </p:nvSpPr>
        <p:spPr>
          <a:xfrm>
            <a:off x="2627784" y="3717032"/>
            <a:ext cx="3384376" cy="2880320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1" name="Rounded Rectangle 10"/>
          <p:cNvSpPr/>
          <p:nvPr/>
        </p:nvSpPr>
        <p:spPr>
          <a:xfrm>
            <a:off x="395536" y="1844824"/>
            <a:ext cx="3384376" cy="2880320"/>
          </a:xfrm>
          <a:prstGeom prst="roundRect">
            <a:avLst/>
          </a:prstGeom>
          <a:solidFill>
            <a:srgbClr val="CC0066"/>
          </a:solidFill>
          <a:ln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3813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The part of my body</a:t>
            </a:r>
            <a:endParaRPr lang="ar-AE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28800"/>
            <a:ext cx="7499176" cy="4497363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 </a:t>
            </a:r>
          </a:p>
          <a:p>
            <a:pPr algn="l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 I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hlinkClick r:id="rId2" action="ppaction://hlinksldjump"/>
              </a:rPr>
              <a:t>have face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AE" sz="2400" dirty="0" smtClean="0"/>
              <a:t>بببببصببتت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hlinkClick r:id="rId3" action="ppaction://hlinksldjump"/>
              </a:rPr>
              <a:t>I have hand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ar-AE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>
              <a:buNone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  <a:hlinkClick r:id="rId4" action="ppaction://hlinksldjump"/>
            </a:endParaRPr>
          </a:p>
          <a:p>
            <a:pPr algn="ctr">
              <a:buNone/>
            </a:pPr>
            <a:r>
              <a:rPr lang="ar-AE" sz="2400" dirty="0" smtClean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I have foot 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hlinkClick r:id="rId4" action="ppaction://hlinksldjump"/>
            </a:endParaRPr>
          </a:p>
          <a:p>
            <a:pPr algn="ctr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I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hlinkClick r:id="rId4" action="ppaction://hlinksldjump"/>
              </a:rPr>
              <a:t>have foot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                  </a:t>
            </a:r>
            <a:endParaRPr lang="ar-AE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  <a:hlinkClick r:id="rId4" action="ppaction://hlinksldjump"/>
            </a:endParaRPr>
          </a:p>
          <a:p>
            <a:pPr algn="l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AE" sz="2400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br>
              <a:rPr lang="ar-AE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AE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ar-AE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AE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ar-AE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AE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ar-AE" sz="24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ar-AE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6" name="Picture 2" descr="http://img.youtube.com/vi/IlXsZpwelek/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492896"/>
            <a:ext cx="2160240" cy="16201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http://www.syria-live.com/news/images/stories/health/baby-han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645024"/>
            <a:ext cx="1899614" cy="1512168"/>
          </a:xfrm>
          <a:prstGeom prst="rect">
            <a:avLst/>
          </a:prstGeom>
          <a:noFill/>
        </p:spPr>
      </p:pic>
      <p:pic>
        <p:nvPicPr>
          <p:cNvPr id="34818" name="Picture 2" descr="http://www.newscientist.com/blog/shortsharpscience/uploaded_images/baby_foot_med-7445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4869160"/>
            <a:ext cx="1981934" cy="1224136"/>
          </a:xfrm>
          <a:prstGeom prst="rect">
            <a:avLst/>
          </a:prstGeom>
          <a:noFill/>
        </p:spPr>
      </p:pic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4" name="Action Button: Home 13">
            <a:hlinkClick r:id="rId8" action="ppaction://hlinksldjump" highlightClick="1"/>
          </p:cNvPr>
          <p:cNvSpPr/>
          <p:nvPr/>
        </p:nvSpPr>
        <p:spPr>
          <a:xfrm>
            <a:off x="251520" y="260648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I have face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ar-A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ar-A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ar-A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ar-A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ar-A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ar-A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ar-A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/>
            </a:r>
            <a:br>
              <a:rPr lang="ar-A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endParaRPr lang="ar-A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1937420"/>
            <a:ext cx="8229600" cy="4525963"/>
          </a:xfrm>
          <a:noFill/>
          <a:ln>
            <a:solidFill>
              <a:srgbClr val="CC0066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ar-AE" dirty="0" smtClean="0"/>
          </a:p>
          <a:p>
            <a:endParaRPr lang="ar-AE" dirty="0"/>
          </a:p>
        </p:txBody>
      </p:sp>
      <p:pic>
        <p:nvPicPr>
          <p:cNvPr id="9218" name="Picture 2" descr="http://www.aprilage.com/images/fa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556792"/>
            <a:ext cx="2695575" cy="2857500"/>
          </a:xfrm>
          <a:prstGeom prst="rect">
            <a:avLst/>
          </a:prstGeom>
          <a:ln w="228600" cap="sq" cmpd="thickThin">
            <a:solidFill>
              <a:srgbClr val="CC0066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9222" name="Picture 6" descr="http://www.clker.com/cliparts/0/f/9/a/11971025451307781503johnny_automatic_normal_face.svg.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677988"/>
            <a:ext cx="2880320" cy="3531612"/>
          </a:xfrm>
          <a:prstGeom prst="rect">
            <a:avLst/>
          </a:prstGeom>
          <a:ln w="228600" cap="sq" cmpd="thickThin">
            <a:solidFill>
              <a:srgbClr val="CC0066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7" name="Picture 4" descr="http://www1.pgcps.org/uploadedImages/Offices/Special_Education/baby%20girl%20face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982244"/>
            <a:ext cx="2455937" cy="2455938"/>
          </a:xfrm>
          <a:prstGeom prst="rect">
            <a:avLst/>
          </a:prstGeom>
          <a:ln w="228600" cap="sq" cmpd="thickThin">
            <a:solidFill>
              <a:srgbClr val="CC0066"/>
            </a:solidFill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1" name="Action Button: Home 10">
            <a:hlinkClick r:id="rId6" action="ppaction://hlinksldjump" highlightClick="1"/>
          </p:cNvPr>
          <p:cNvSpPr/>
          <p:nvPr/>
        </p:nvSpPr>
        <p:spPr>
          <a:xfrm>
            <a:off x="179512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Oval 13">
            <a:hlinkClick r:id="rId7" action="ppaction://hlinksldjump"/>
          </p:cNvPr>
          <p:cNvSpPr/>
          <p:nvPr/>
        </p:nvSpPr>
        <p:spPr>
          <a:xfrm>
            <a:off x="323528" y="10527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779912" y="1052736"/>
            <a:ext cx="1584176" cy="792088"/>
          </a:xfrm>
          <a:prstGeom prst="roundRect">
            <a:avLst/>
          </a:prstGeom>
          <a:solidFill>
            <a:srgbClr val="CC0066"/>
          </a:solidFill>
          <a:ln>
            <a:solidFill>
              <a:srgbClr val="FF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6" name="Rounded Rectangle 15"/>
          <p:cNvSpPr/>
          <p:nvPr/>
        </p:nvSpPr>
        <p:spPr>
          <a:xfrm>
            <a:off x="7164288" y="3356992"/>
            <a:ext cx="1584176" cy="792088"/>
          </a:xfrm>
          <a:prstGeom prst="roundRect">
            <a:avLst/>
          </a:prstGeom>
          <a:solidFill>
            <a:srgbClr val="CC0066"/>
          </a:solidFill>
          <a:ln>
            <a:solidFill>
              <a:srgbClr val="FF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4" name="Rounded Rectangle 13"/>
          <p:cNvSpPr/>
          <p:nvPr/>
        </p:nvSpPr>
        <p:spPr>
          <a:xfrm>
            <a:off x="216024" y="5301208"/>
            <a:ext cx="1656184" cy="792088"/>
          </a:xfrm>
          <a:prstGeom prst="roundRect">
            <a:avLst/>
          </a:prstGeom>
          <a:solidFill>
            <a:srgbClr val="CC0066"/>
          </a:solidFill>
          <a:ln>
            <a:solidFill>
              <a:srgbClr val="FF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3" name="Rounded Rectangle 12"/>
          <p:cNvSpPr/>
          <p:nvPr/>
        </p:nvSpPr>
        <p:spPr>
          <a:xfrm>
            <a:off x="288032" y="2852936"/>
            <a:ext cx="1584176" cy="792088"/>
          </a:xfrm>
          <a:prstGeom prst="roundRect">
            <a:avLst/>
          </a:prstGeom>
          <a:solidFill>
            <a:srgbClr val="CC0066"/>
          </a:solidFill>
          <a:ln>
            <a:solidFill>
              <a:srgbClr val="FF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part  of the face</a:t>
            </a:r>
            <a:endParaRPr lang="ar-A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" name="Picture 20" descr="http://wiki.arabcol.ac.il/images/wq_senses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772816"/>
            <a:ext cx="5184576" cy="4245637"/>
          </a:xfrm>
          <a:prstGeom prst="rect">
            <a:avLst/>
          </a:prstGeom>
          <a:ln w="127000" cap="sq">
            <a:solidFill>
              <a:srgbClr val="FF339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0" y="2852936"/>
            <a:ext cx="172819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eyes</a:t>
            </a:r>
            <a:endParaRPr lang="ar-AE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1920" y="980728"/>
            <a:ext cx="16561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800" dirty="0" smtClean="0">
                <a:solidFill>
                  <a:schemeClr val="bg1"/>
                </a:solidFill>
                <a:latin typeface="Century Gothic" pitchFamily="34" charset="0"/>
              </a:rPr>
              <a:t>ear</a:t>
            </a:r>
            <a:endParaRPr lang="ar-AE" sz="4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301208"/>
            <a:ext cx="194421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Century Gothic" pitchFamily="34" charset="0"/>
              </a:rPr>
              <a:t>moth</a:t>
            </a:r>
            <a:endParaRPr lang="ar-AE" sz="4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0152" y="3369186"/>
            <a:ext cx="2771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entury Gothic" pitchFamily="34" charset="0"/>
              </a:rPr>
              <a:t>noise</a:t>
            </a:r>
            <a:endParaRPr lang="ar-AE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2" name="Action Button: Home 11">
            <a:hlinkClick r:id="rId4" action="ppaction://hlinksldjump" highlightClick="1"/>
          </p:cNvPr>
          <p:cNvSpPr/>
          <p:nvPr/>
        </p:nvSpPr>
        <p:spPr>
          <a:xfrm>
            <a:off x="179512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15" name="Rounded Rectangle 14"/>
          <p:cNvSpPr/>
          <p:nvPr/>
        </p:nvSpPr>
        <p:spPr>
          <a:xfrm>
            <a:off x="4499992" y="6065912"/>
            <a:ext cx="1584176" cy="792088"/>
          </a:xfrm>
          <a:prstGeom prst="roundRect">
            <a:avLst/>
          </a:prstGeom>
          <a:solidFill>
            <a:srgbClr val="CC0066"/>
          </a:solidFill>
          <a:ln>
            <a:solidFill>
              <a:srgbClr val="FF3399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5" name="TextBox 24"/>
          <p:cNvSpPr txBox="1"/>
          <p:nvPr/>
        </p:nvSpPr>
        <p:spPr>
          <a:xfrm>
            <a:off x="3995936" y="6088559"/>
            <a:ext cx="208823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hand</a:t>
            </a:r>
            <a:endParaRPr lang="ar-AE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Oval 17">
            <a:hlinkClick r:id="rId2" action="ppaction://hlinksldjump"/>
          </p:cNvPr>
          <p:cNvSpPr/>
          <p:nvPr/>
        </p:nvSpPr>
        <p:spPr>
          <a:xfrm>
            <a:off x="323528" y="10527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I have hand</a:t>
            </a:r>
            <a:endParaRPr lang="ar-A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AE" dirty="0"/>
          </a:p>
        </p:txBody>
      </p:sp>
      <p:pic>
        <p:nvPicPr>
          <p:cNvPr id="1027" name="Picture 3" descr="C:\Users\udser name\Desktop\خلفيات\raise-your-h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0271" y="1526968"/>
            <a:ext cx="3593737" cy="4350304"/>
          </a:xfrm>
          <a:prstGeom prst="rect">
            <a:avLst/>
          </a:prstGeom>
          <a:ln w="2286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2" descr="C:\Users\udser name\Desktop\خلفيات\ha4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295650" cy="4392488"/>
          </a:xfrm>
          <a:prstGeom prst="rect">
            <a:avLst/>
          </a:prstGeom>
          <a:ln w="2286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460432" y="6226811"/>
            <a:ext cx="378042" cy="514557"/>
          </a:xfrm>
          <a:prstGeom prst="actionButtonForwardNex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7596336" y="6237312"/>
            <a:ext cx="360040" cy="504056"/>
          </a:xfrm>
          <a:prstGeom prst="actionButtonBackPrevious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rgbClr val="FF3399"/>
              </a:solidFill>
            </a:endParaRPr>
          </a:p>
        </p:txBody>
      </p:sp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251520" y="188640"/>
            <a:ext cx="648072" cy="720080"/>
          </a:xfrm>
          <a:prstGeom prst="actionButtonHome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</TotalTime>
  <Words>237</Words>
  <Application>Microsoft Office PowerPoint</Application>
  <PresentationFormat>On-screen Show (4:3)</PresentationFormat>
  <Paragraphs>117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Slide 2</vt:lpstr>
      <vt:lpstr>Slide 3</vt:lpstr>
      <vt:lpstr>Slide 4</vt:lpstr>
      <vt:lpstr>Slide 5</vt:lpstr>
      <vt:lpstr>The part of my body</vt:lpstr>
      <vt:lpstr>     I have face     </vt:lpstr>
      <vt:lpstr>The part  of the face</vt:lpstr>
      <vt:lpstr>I have hand</vt:lpstr>
      <vt:lpstr>The part  of the hand</vt:lpstr>
      <vt:lpstr>Slide 11</vt:lpstr>
      <vt:lpstr>I have foot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GAMES</vt:lpstr>
      <vt:lpstr>1</vt:lpstr>
      <vt:lpstr>Slide 25</vt:lpstr>
      <vt:lpstr>`</vt:lpstr>
      <vt:lpstr>`</vt:lpstr>
      <vt:lpstr>2</vt:lpstr>
      <vt:lpstr>`</vt:lpstr>
      <vt:lpstr>Slide 30</vt:lpstr>
      <vt:lpstr>3</vt:lpstr>
      <vt:lpstr>Slide 32</vt:lpstr>
      <vt:lpstr>`</vt:lpstr>
      <vt:lpstr>4</vt:lpstr>
      <vt:lpstr>Slide 35</vt:lpstr>
      <vt:lpstr>`</vt:lpstr>
      <vt:lpstr>5</vt:lpstr>
      <vt:lpstr>Slide 38</vt:lpstr>
      <vt:lpstr>`</vt:lpstr>
      <vt:lpstr>6</vt:lpstr>
      <vt:lpstr>`</vt:lpstr>
      <vt:lpstr>Slide 42</vt:lpstr>
      <vt:lpstr> video </vt:lpstr>
      <vt:lpstr>activity1 </vt:lpstr>
      <vt:lpstr>Slide 45</vt:lpstr>
      <vt:lpstr>Slide 46</vt:lpstr>
      <vt:lpstr>activity2 </vt:lpstr>
      <vt:lpstr>Slide 48</vt:lpstr>
      <vt:lpstr>Slide 49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udser name</dc:creator>
  <cp:lastModifiedBy>udser name</cp:lastModifiedBy>
  <cp:revision>196</cp:revision>
  <dcterms:created xsi:type="dcterms:W3CDTF">2011-10-10T21:01:53Z</dcterms:created>
  <dcterms:modified xsi:type="dcterms:W3CDTF">2011-11-15T23:16:52Z</dcterms:modified>
</cp:coreProperties>
</file>